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713" r:id="rId5"/>
    <p:sldId id="847" r:id="rId6"/>
    <p:sldId id="820" r:id="rId7"/>
    <p:sldId id="821" r:id="rId8"/>
    <p:sldId id="846" r:id="rId9"/>
    <p:sldId id="849" r:id="rId10"/>
    <p:sldId id="844" r:id="rId11"/>
    <p:sldId id="824" r:id="rId12"/>
    <p:sldId id="842" r:id="rId13"/>
    <p:sldId id="843" r:id="rId14"/>
    <p:sldId id="837" r:id="rId15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81BBB-C3EE-40F8-B7E2-87E6E800DCD2}" v="75" dt="2022-06-24T07:50:00.882"/>
    <p1510:client id="{0CF6B767-8FD1-485E-B32D-33C3CEF202CF}" v="3" dt="2022-05-29T19:03:12.990"/>
    <p1510:client id="{BDA563B9-09AD-4750-9869-850BD25AA539}" v="29" dt="2022-05-31T06:58:20.991"/>
    <p1510:client id="{CAAB96D6-BE4C-48B6-BE3F-C03E28AB67A4}" v="11" dt="2022-05-31T07:04:53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Aarsrud Gulbrandsen" userId="S::ruth.gulbrandsen@moss.kommune.no::fb4310db-9ed8-4511-b62f-31cdc06fcc5b" providerId="AD" clId="Web-{BDA563B9-09AD-4750-9869-850BD25AA539}"/>
    <pc:docChg chg="modSld">
      <pc:chgData name="Ruth Aarsrud Gulbrandsen" userId="S::ruth.gulbrandsen@moss.kommune.no::fb4310db-9ed8-4511-b62f-31cdc06fcc5b" providerId="AD" clId="Web-{BDA563B9-09AD-4750-9869-850BD25AA539}" dt="2022-05-31T06:58:20.991" v="28" actId="20577"/>
      <pc:docMkLst>
        <pc:docMk/>
      </pc:docMkLst>
      <pc:sldChg chg="modSp">
        <pc:chgData name="Ruth Aarsrud Gulbrandsen" userId="S::ruth.gulbrandsen@moss.kommune.no::fb4310db-9ed8-4511-b62f-31cdc06fcc5b" providerId="AD" clId="Web-{BDA563B9-09AD-4750-9869-850BD25AA539}" dt="2022-05-31T06:58:20.991" v="28" actId="20577"/>
        <pc:sldMkLst>
          <pc:docMk/>
          <pc:sldMk cId="2130209357" sldId="820"/>
        </pc:sldMkLst>
        <pc:spChg chg="mod">
          <ac:chgData name="Ruth Aarsrud Gulbrandsen" userId="S::ruth.gulbrandsen@moss.kommune.no::fb4310db-9ed8-4511-b62f-31cdc06fcc5b" providerId="AD" clId="Web-{BDA563B9-09AD-4750-9869-850BD25AA539}" dt="2022-05-31T06:58:20.991" v="28" actId="20577"/>
          <ac:spMkLst>
            <pc:docMk/>
            <pc:sldMk cId="2130209357" sldId="820"/>
            <ac:spMk id="4" creationId="{355BD787-33CA-443F-9705-FBBEF29492D4}"/>
          </ac:spMkLst>
        </pc:spChg>
      </pc:sldChg>
    </pc:docChg>
  </pc:docChgLst>
  <pc:docChgLst>
    <pc:chgData name="Ruth Aarsrud Gulbrandsen" userId="S::ruth.gulbrandsen@moss.kommune.no::fb4310db-9ed8-4511-b62f-31cdc06fcc5b" providerId="AD" clId="Web-{CAAB96D6-BE4C-48B6-BE3F-C03E28AB67A4}"/>
    <pc:docChg chg="modSld">
      <pc:chgData name="Ruth Aarsrud Gulbrandsen" userId="S::ruth.gulbrandsen@moss.kommune.no::fb4310db-9ed8-4511-b62f-31cdc06fcc5b" providerId="AD" clId="Web-{CAAB96D6-BE4C-48B6-BE3F-C03E28AB67A4}" dt="2022-05-31T07:04:53.166" v="10" actId="14100"/>
      <pc:docMkLst>
        <pc:docMk/>
      </pc:docMkLst>
      <pc:sldChg chg="modSp">
        <pc:chgData name="Ruth Aarsrud Gulbrandsen" userId="S::ruth.gulbrandsen@moss.kommune.no::fb4310db-9ed8-4511-b62f-31cdc06fcc5b" providerId="AD" clId="Web-{CAAB96D6-BE4C-48B6-BE3F-C03E28AB67A4}" dt="2022-05-31T07:04:53.166" v="10" actId="14100"/>
        <pc:sldMkLst>
          <pc:docMk/>
          <pc:sldMk cId="1356227947" sldId="824"/>
        </pc:sldMkLst>
        <pc:spChg chg="mod">
          <ac:chgData name="Ruth Aarsrud Gulbrandsen" userId="S::ruth.gulbrandsen@moss.kommune.no::fb4310db-9ed8-4511-b62f-31cdc06fcc5b" providerId="AD" clId="Web-{CAAB96D6-BE4C-48B6-BE3F-C03E28AB67A4}" dt="2022-05-31T07:04:53.166" v="10" actId="14100"/>
          <ac:spMkLst>
            <pc:docMk/>
            <pc:sldMk cId="1356227947" sldId="824"/>
            <ac:spMk id="11" creationId="{0A254F76-070C-4031-A269-D450EAC680A6}"/>
          </ac:spMkLst>
        </pc:spChg>
        <pc:spChg chg="mod">
          <ac:chgData name="Ruth Aarsrud Gulbrandsen" userId="S::ruth.gulbrandsen@moss.kommune.no::fb4310db-9ed8-4511-b62f-31cdc06fcc5b" providerId="AD" clId="Web-{CAAB96D6-BE4C-48B6-BE3F-C03E28AB67A4}" dt="2022-05-31T07:03:31.414" v="0" actId="14100"/>
          <ac:spMkLst>
            <pc:docMk/>
            <pc:sldMk cId="1356227947" sldId="824"/>
            <ac:spMk id="12" creationId="{A0B2A689-9191-44E9-B1AB-D4B290AF7FF1}"/>
          </ac:spMkLst>
        </pc:spChg>
        <pc:spChg chg="mod">
          <ac:chgData name="Ruth Aarsrud Gulbrandsen" userId="S::ruth.gulbrandsen@moss.kommune.no::fb4310db-9ed8-4511-b62f-31cdc06fcc5b" providerId="AD" clId="Web-{CAAB96D6-BE4C-48B6-BE3F-C03E28AB67A4}" dt="2022-05-31T07:03:57.383" v="2" actId="1076"/>
          <ac:spMkLst>
            <pc:docMk/>
            <pc:sldMk cId="1356227947" sldId="824"/>
            <ac:spMk id="20" creationId="{19E62F88-66CB-4844-A38F-26868C249425}"/>
          </ac:spMkLst>
        </pc:spChg>
      </pc:sldChg>
    </pc:docChg>
  </pc:docChgLst>
  <pc:docChgLst>
    <pc:chgData name="Ruth Aarsrud Gulbrandsen" userId="fb4310db-9ed8-4511-b62f-31cdc06fcc5b" providerId="ADAL" clId="{0CF6B767-8FD1-485E-B32D-33C3CEF202CF}"/>
    <pc:docChg chg="custSel addSld delSld modSld">
      <pc:chgData name="Ruth Aarsrud Gulbrandsen" userId="fb4310db-9ed8-4511-b62f-31cdc06fcc5b" providerId="ADAL" clId="{0CF6B767-8FD1-485E-B32D-33C3CEF202CF}" dt="2022-05-29T19:03:22.595" v="142" actId="1076"/>
      <pc:docMkLst>
        <pc:docMk/>
      </pc:docMkLst>
      <pc:sldChg chg="modSp mod">
        <pc:chgData name="Ruth Aarsrud Gulbrandsen" userId="fb4310db-9ed8-4511-b62f-31cdc06fcc5b" providerId="ADAL" clId="{0CF6B767-8FD1-485E-B32D-33C3CEF202CF}" dt="2022-05-29T18:59:09.901" v="135" actId="20577"/>
        <pc:sldMkLst>
          <pc:docMk/>
          <pc:sldMk cId="2168243439" sldId="713"/>
        </pc:sldMkLst>
        <pc:spChg chg="mod">
          <ac:chgData name="Ruth Aarsrud Gulbrandsen" userId="fb4310db-9ed8-4511-b62f-31cdc06fcc5b" providerId="ADAL" clId="{0CF6B767-8FD1-485E-B32D-33C3CEF202CF}" dt="2022-05-29T18:59:09.901" v="135" actId="20577"/>
          <ac:spMkLst>
            <pc:docMk/>
            <pc:sldMk cId="2168243439" sldId="713"/>
            <ac:spMk id="2" creationId="{C3405C73-448E-4329-8BEE-123ED4674137}"/>
          </ac:spMkLst>
        </pc:spChg>
      </pc:sldChg>
      <pc:sldChg chg="modSp mod">
        <pc:chgData name="Ruth Aarsrud Gulbrandsen" userId="fb4310db-9ed8-4511-b62f-31cdc06fcc5b" providerId="ADAL" clId="{0CF6B767-8FD1-485E-B32D-33C3CEF202CF}" dt="2022-05-29T18:55:47.660" v="118" actId="20577"/>
        <pc:sldMkLst>
          <pc:docMk/>
          <pc:sldMk cId="2130209357" sldId="820"/>
        </pc:sldMkLst>
        <pc:spChg chg="mod">
          <ac:chgData name="Ruth Aarsrud Gulbrandsen" userId="fb4310db-9ed8-4511-b62f-31cdc06fcc5b" providerId="ADAL" clId="{0CF6B767-8FD1-485E-B32D-33C3CEF202CF}" dt="2022-05-29T18:55:37.851" v="116" actId="20577"/>
          <ac:spMkLst>
            <pc:docMk/>
            <pc:sldMk cId="2130209357" sldId="820"/>
            <ac:spMk id="3" creationId="{81F8DC80-7BE5-4166-83B1-1B91251200AE}"/>
          </ac:spMkLst>
        </pc:spChg>
        <pc:spChg chg="mod">
          <ac:chgData name="Ruth Aarsrud Gulbrandsen" userId="fb4310db-9ed8-4511-b62f-31cdc06fcc5b" providerId="ADAL" clId="{0CF6B767-8FD1-485E-B32D-33C3CEF202CF}" dt="2022-05-29T18:55:42.776" v="117" actId="20577"/>
          <ac:spMkLst>
            <pc:docMk/>
            <pc:sldMk cId="2130209357" sldId="820"/>
            <ac:spMk id="4" creationId="{355BD787-33CA-443F-9705-FBBEF29492D4}"/>
          </ac:spMkLst>
        </pc:spChg>
        <pc:spChg chg="mod">
          <ac:chgData name="Ruth Aarsrud Gulbrandsen" userId="fb4310db-9ed8-4511-b62f-31cdc06fcc5b" providerId="ADAL" clId="{0CF6B767-8FD1-485E-B32D-33C3CEF202CF}" dt="2022-05-29T18:55:47.660" v="118" actId="20577"/>
          <ac:spMkLst>
            <pc:docMk/>
            <pc:sldMk cId="2130209357" sldId="820"/>
            <ac:spMk id="5" creationId="{54BC1DD7-2262-4597-BA87-B09F63144622}"/>
          </ac:spMkLst>
        </pc:spChg>
      </pc:sldChg>
      <pc:sldChg chg="modSp mod">
        <pc:chgData name="Ruth Aarsrud Gulbrandsen" userId="fb4310db-9ed8-4511-b62f-31cdc06fcc5b" providerId="ADAL" clId="{0CF6B767-8FD1-485E-B32D-33C3CEF202CF}" dt="2022-05-29T18:58:41.189" v="128" actId="20577"/>
        <pc:sldMkLst>
          <pc:docMk/>
          <pc:sldMk cId="1356227947" sldId="824"/>
        </pc:sldMkLst>
        <pc:spChg chg="mod">
          <ac:chgData name="Ruth Aarsrud Gulbrandsen" userId="fb4310db-9ed8-4511-b62f-31cdc06fcc5b" providerId="ADAL" clId="{0CF6B767-8FD1-485E-B32D-33C3CEF202CF}" dt="2022-05-29T18:58:41.189" v="128" actId="20577"/>
          <ac:spMkLst>
            <pc:docMk/>
            <pc:sldMk cId="1356227947" sldId="824"/>
            <ac:spMk id="25" creationId="{8A59239A-7214-4862-B95D-B74FFF2724BD}"/>
          </ac:spMkLst>
        </pc:spChg>
      </pc:sldChg>
      <pc:sldChg chg="addSp delSp modSp mod">
        <pc:chgData name="Ruth Aarsrud Gulbrandsen" userId="fb4310db-9ed8-4511-b62f-31cdc06fcc5b" providerId="ADAL" clId="{0CF6B767-8FD1-485E-B32D-33C3CEF202CF}" dt="2022-05-29T19:03:22.595" v="142" actId="1076"/>
        <pc:sldMkLst>
          <pc:docMk/>
          <pc:sldMk cId="957786975" sldId="837"/>
        </pc:sldMkLst>
        <pc:picChg chg="add mod">
          <ac:chgData name="Ruth Aarsrud Gulbrandsen" userId="fb4310db-9ed8-4511-b62f-31cdc06fcc5b" providerId="ADAL" clId="{0CF6B767-8FD1-485E-B32D-33C3CEF202CF}" dt="2022-05-29T19:03:22.595" v="142" actId="1076"/>
          <ac:picMkLst>
            <pc:docMk/>
            <pc:sldMk cId="957786975" sldId="837"/>
            <ac:picMk id="3" creationId="{4E40A218-8F61-464A-A1B0-943FD0E045F9}"/>
          </ac:picMkLst>
        </pc:picChg>
        <pc:picChg chg="del">
          <ac:chgData name="Ruth Aarsrud Gulbrandsen" userId="fb4310db-9ed8-4511-b62f-31cdc06fcc5b" providerId="ADAL" clId="{0CF6B767-8FD1-485E-B32D-33C3CEF202CF}" dt="2022-05-29T19:02:41.524" v="136" actId="478"/>
          <ac:picMkLst>
            <pc:docMk/>
            <pc:sldMk cId="957786975" sldId="837"/>
            <ac:picMk id="6" creationId="{2E374B9F-669D-45CA-8CBF-B85B657663DF}"/>
          </ac:picMkLst>
        </pc:picChg>
      </pc:sldChg>
      <pc:sldChg chg="modSp mod">
        <pc:chgData name="Ruth Aarsrud Gulbrandsen" userId="fb4310db-9ed8-4511-b62f-31cdc06fcc5b" providerId="ADAL" clId="{0CF6B767-8FD1-485E-B32D-33C3CEF202CF}" dt="2022-05-29T18:50:48.969" v="12" actId="20577"/>
        <pc:sldMkLst>
          <pc:docMk/>
          <pc:sldMk cId="4061334186" sldId="847"/>
        </pc:sldMkLst>
        <pc:spChg chg="mod">
          <ac:chgData name="Ruth Aarsrud Gulbrandsen" userId="fb4310db-9ed8-4511-b62f-31cdc06fcc5b" providerId="ADAL" clId="{0CF6B767-8FD1-485E-B32D-33C3CEF202CF}" dt="2022-05-29T18:49:49.576" v="5" actId="20577"/>
          <ac:spMkLst>
            <pc:docMk/>
            <pc:sldMk cId="4061334186" sldId="847"/>
            <ac:spMk id="10" creationId="{9E760138-0802-4860-A172-80723B8F7006}"/>
          </ac:spMkLst>
        </pc:spChg>
        <pc:spChg chg="mod">
          <ac:chgData name="Ruth Aarsrud Gulbrandsen" userId="fb4310db-9ed8-4511-b62f-31cdc06fcc5b" providerId="ADAL" clId="{0CF6B767-8FD1-485E-B32D-33C3CEF202CF}" dt="2022-05-29T18:50:29.214" v="9" actId="20577"/>
          <ac:spMkLst>
            <pc:docMk/>
            <pc:sldMk cId="4061334186" sldId="847"/>
            <ac:spMk id="12" creationId="{256C9DA2-8D19-42D0-B082-866EB29B3C2C}"/>
          </ac:spMkLst>
        </pc:spChg>
        <pc:spChg chg="mod">
          <ac:chgData name="Ruth Aarsrud Gulbrandsen" userId="fb4310db-9ed8-4511-b62f-31cdc06fcc5b" providerId="ADAL" clId="{0CF6B767-8FD1-485E-B32D-33C3CEF202CF}" dt="2022-05-29T18:50:48.969" v="12" actId="20577"/>
          <ac:spMkLst>
            <pc:docMk/>
            <pc:sldMk cId="4061334186" sldId="847"/>
            <ac:spMk id="14" creationId="{CD4FB7AA-F214-4FE7-804F-5FC2F6EDD131}"/>
          </ac:spMkLst>
        </pc:spChg>
      </pc:sldChg>
      <pc:sldChg chg="add del">
        <pc:chgData name="Ruth Aarsrud Gulbrandsen" userId="fb4310db-9ed8-4511-b62f-31cdc06fcc5b" providerId="ADAL" clId="{0CF6B767-8FD1-485E-B32D-33C3CEF202CF}" dt="2022-05-29T19:02:54.646" v="138"/>
        <pc:sldMkLst>
          <pc:docMk/>
          <pc:sldMk cId="1930148372" sldId="850"/>
        </pc:sldMkLst>
      </pc:sldChg>
    </pc:docChg>
  </pc:docChgLst>
  <pc:docChgLst>
    <pc:chgData name="Ruth Aarsrud Gulbrandsen" userId="S::ruth.gulbrandsen@moss.kommune.no::fb4310db-9ed8-4511-b62f-31cdc06fcc5b" providerId="AD" clId="Web-{09381BBB-C3EE-40F8-B7E2-87E6E800DCD2}"/>
    <pc:docChg chg="modSld">
      <pc:chgData name="Ruth Aarsrud Gulbrandsen" userId="S::ruth.gulbrandsen@moss.kommune.no::fb4310db-9ed8-4511-b62f-31cdc06fcc5b" providerId="AD" clId="Web-{09381BBB-C3EE-40F8-B7E2-87E6E800DCD2}" dt="2022-06-24T07:50:00.882" v="66" actId="20577"/>
      <pc:docMkLst>
        <pc:docMk/>
      </pc:docMkLst>
      <pc:sldChg chg="modSp">
        <pc:chgData name="Ruth Aarsrud Gulbrandsen" userId="S::ruth.gulbrandsen@moss.kommune.no::fb4310db-9ed8-4511-b62f-31cdc06fcc5b" providerId="AD" clId="Web-{09381BBB-C3EE-40F8-B7E2-87E6E800DCD2}" dt="2022-06-24T07:43:33.981" v="22" actId="20577"/>
        <pc:sldMkLst>
          <pc:docMk/>
          <pc:sldMk cId="2130209357" sldId="820"/>
        </pc:sldMkLst>
        <pc:spChg chg="mod">
          <ac:chgData name="Ruth Aarsrud Gulbrandsen" userId="S::ruth.gulbrandsen@moss.kommune.no::fb4310db-9ed8-4511-b62f-31cdc06fcc5b" providerId="AD" clId="Web-{09381BBB-C3EE-40F8-B7E2-87E6E800DCD2}" dt="2022-06-24T07:43:33.981" v="22" actId="20577"/>
          <ac:spMkLst>
            <pc:docMk/>
            <pc:sldMk cId="2130209357" sldId="820"/>
            <ac:spMk id="4" creationId="{355BD787-33CA-443F-9705-FBBEF29492D4}"/>
          </ac:spMkLst>
        </pc:spChg>
        <pc:spChg chg="mod">
          <ac:chgData name="Ruth Aarsrud Gulbrandsen" userId="S::ruth.gulbrandsen@moss.kommune.no::fb4310db-9ed8-4511-b62f-31cdc06fcc5b" providerId="AD" clId="Web-{09381BBB-C3EE-40F8-B7E2-87E6E800DCD2}" dt="2022-06-24T07:43:07.855" v="16" actId="20577"/>
          <ac:spMkLst>
            <pc:docMk/>
            <pc:sldMk cId="2130209357" sldId="820"/>
            <ac:spMk id="5" creationId="{54BC1DD7-2262-4597-BA87-B09F63144622}"/>
          </ac:spMkLst>
        </pc:spChg>
      </pc:sldChg>
      <pc:sldChg chg="modSp">
        <pc:chgData name="Ruth Aarsrud Gulbrandsen" userId="S::ruth.gulbrandsen@moss.kommune.no::fb4310db-9ed8-4511-b62f-31cdc06fcc5b" providerId="AD" clId="Web-{09381BBB-C3EE-40F8-B7E2-87E6E800DCD2}" dt="2022-06-24T07:49:11.662" v="63" actId="20577"/>
        <pc:sldMkLst>
          <pc:docMk/>
          <pc:sldMk cId="1356227947" sldId="824"/>
        </pc:sldMkLst>
        <pc:spChg chg="mod">
          <ac:chgData name="Ruth Aarsrud Gulbrandsen" userId="S::ruth.gulbrandsen@moss.kommune.no::fb4310db-9ed8-4511-b62f-31cdc06fcc5b" providerId="AD" clId="Web-{09381BBB-C3EE-40F8-B7E2-87E6E800DCD2}" dt="2022-06-24T07:49:11.662" v="63" actId="20577"/>
          <ac:spMkLst>
            <pc:docMk/>
            <pc:sldMk cId="1356227947" sldId="824"/>
            <ac:spMk id="29" creationId="{D4C20A57-1207-4602-BC1B-A02949596A27}"/>
          </ac:spMkLst>
        </pc:spChg>
      </pc:sldChg>
      <pc:sldChg chg="modSp">
        <pc:chgData name="Ruth Aarsrud Gulbrandsen" userId="S::ruth.gulbrandsen@moss.kommune.no::fb4310db-9ed8-4511-b62f-31cdc06fcc5b" providerId="AD" clId="Web-{09381BBB-C3EE-40F8-B7E2-87E6E800DCD2}" dt="2022-06-24T07:50:00.882" v="66" actId="20577"/>
        <pc:sldMkLst>
          <pc:docMk/>
          <pc:sldMk cId="3532586409" sldId="842"/>
        </pc:sldMkLst>
        <pc:spChg chg="mod">
          <ac:chgData name="Ruth Aarsrud Gulbrandsen" userId="S::ruth.gulbrandsen@moss.kommune.no::fb4310db-9ed8-4511-b62f-31cdc06fcc5b" providerId="AD" clId="Web-{09381BBB-C3EE-40F8-B7E2-87E6E800DCD2}" dt="2022-06-24T07:50:00.882" v="66" actId="20577"/>
          <ac:spMkLst>
            <pc:docMk/>
            <pc:sldMk cId="3532586409" sldId="842"/>
            <ac:spMk id="15" creationId="{300E78C7-37E0-4413-B964-526049A8BF48}"/>
          </ac:spMkLst>
        </pc:spChg>
      </pc:sldChg>
      <pc:sldChg chg="modSp">
        <pc:chgData name="Ruth Aarsrud Gulbrandsen" userId="S::ruth.gulbrandsen@moss.kommune.no::fb4310db-9ed8-4511-b62f-31cdc06fcc5b" providerId="AD" clId="Web-{09381BBB-C3EE-40F8-B7E2-87E6E800DCD2}" dt="2022-06-24T07:43:58.934" v="25" actId="20577"/>
        <pc:sldMkLst>
          <pc:docMk/>
          <pc:sldMk cId="4061334186" sldId="847"/>
        </pc:sldMkLst>
        <pc:spChg chg="mod">
          <ac:chgData name="Ruth Aarsrud Gulbrandsen" userId="S::ruth.gulbrandsen@moss.kommune.no::fb4310db-9ed8-4511-b62f-31cdc06fcc5b" providerId="AD" clId="Web-{09381BBB-C3EE-40F8-B7E2-87E6E800DCD2}" dt="2022-06-24T07:43:58.934" v="25" actId="20577"/>
          <ac:spMkLst>
            <pc:docMk/>
            <pc:sldMk cId="4061334186" sldId="847"/>
            <ac:spMk id="12" creationId="{256C9DA2-8D19-42D0-B082-866EB29B3C2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5FBF5-3CB5-4290-81D0-2E5BB0E592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nb-NO"/>
        </a:p>
      </dgm:t>
    </dgm:pt>
    <dgm:pt modelId="{CD5C5696-C328-4638-BCA9-A048D0E54BCA}">
      <dgm:prSet phldrT="[Tekst]" custT="1"/>
      <dgm:spPr/>
      <dgm:t>
        <a:bodyPr/>
        <a:lstStyle/>
        <a:p>
          <a:r>
            <a:rPr lang="nb-NO" sz="4800" i="1"/>
            <a:t>Møteplass for barn og voksne</a:t>
          </a:r>
        </a:p>
      </dgm:t>
    </dgm:pt>
    <dgm:pt modelId="{FC9F175F-0C7E-46B6-BC7C-9C9FEF3C7639}" type="parTrans" cxnId="{71D18AEE-360B-4FBF-9BE9-8BE44E00EBA8}">
      <dgm:prSet/>
      <dgm:spPr/>
      <dgm:t>
        <a:bodyPr/>
        <a:lstStyle/>
        <a:p>
          <a:endParaRPr lang="nb-NO"/>
        </a:p>
      </dgm:t>
    </dgm:pt>
    <dgm:pt modelId="{5F885EA7-8AD7-401F-83EC-8F9A45D7E487}" type="sibTrans" cxnId="{71D18AEE-360B-4FBF-9BE9-8BE44E00EBA8}">
      <dgm:prSet/>
      <dgm:spPr/>
      <dgm:t>
        <a:bodyPr/>
        <a:lstStyle/>
        <a:p>
          <a:endParaRPr lang="nb-NO"/>
        </a:p>
      </dgm:t>
    </dgm:pt>
    <dgm:pt modelId="{ECDF4882-E685-4DB8-873E-D3F369F6072B}">
      <dgm:prSet phldrT="[Tekst]" custT="1"/>
      <dgm:spPr/>
      <dgm:t>
        <a:bodyPr/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800" i="1" kern="1200">
              <a:latin typeface="Good Sans Light"/>
              <a:ea typeface="+mn-ea"/>
              <a:cs typeface="+mn-cs"/>
            </a:rPr>
            <a:t>Inkluderende felleskap</a:t>
          </a:r>
        </a:p>
      </dgm:t>
    </dgm:pt>
    <dgm:pt modelId="{4569CA7D-8978-48B9-938C-88BCACA58E8D}" type="parTrans" cxnId="{1E3699C3-0D17-4527-A23D-ABFB446EF39A}">
      <dgm:prSet/>
      <dgm:spPr/>
      <dgm:t>
        <a:bodyPr/>
        <a:lstStyle/>
        <a:p>
          <a:endParaRPr lang="nb-NO"/>
        </a:p>
      </dgm:t>
    </dgm:pt>
    <dgm:pt modelId="{EF05A7E3-3C7B-46B9-84A8-FCF159307A44}" type="sibTrans" cxnId="{1E3699C3-0D17-4527-A23D-ABFB446EF39A}">
      <dgm:prSet/>
      <dgm:spPr/>
      <dgm:t>
        <a:bodyPr/>
        <a:lstStyle/>
        <a:p>
          <a:endParaRPr lang="nb-NO"/>
        </a:p>
      </dgm:t>
    </dgm:pt>
    <dgm:pt modelId="{67AA886E-66EB-4AFB-A625-1E76F99287C2}">
      <dgm:prSet phldrT="[Tekst]" custT="1"/>
      <dgm:spPr/>
      <dgm:t>
        <a:bodyPr/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800" i="1" kern="1200">
              <a:latin typeface="Good Sans Light"/>
              <a:ea typeface="+mn-ea"/>
              <a:cs typeface="+mn-cs"/>
            </a:rPr>
            <a:t>Lekende og utforskende</a:t>
          </a:r>
        </a:p>
      </dgm:t>
    </dgm:pt>
    <dgm:pt modelId="{EB8A74E9-8D27-43C8-AD50-CC34819BBB83}" type="parTrans" cxnId="{8EDAFACA-886B-456F-8E6D-A756B2C24984}">
      <dgm:prSet/>
      <dgm:spPr/>
      <dgm:t>
        <a:bodyPr/>
        <a:lstStyle/>
        <a:p>
          <a:endParaRPr lang="nb-NO"/>
        </a:p>
      </dgm:t>
    </dgm:pt>
    <dgm:pt modelId="{ADFDE28F-B86E-4FC8-BBDE-C4AF5CC916DC}" type="sibTrans" cxnId="{8EDAFACA-886B-456F-8E6D-A756B2C24984}">
      <dgm:prSet/>
      <dgm:spPr/>
      <dgm:t>
        <a:bodyPr/>
        <a:lstStyle/>
        <a:p>
          <a:endParaRPr lang="nb-NO"/>
        </a:p>
      </dgm:t>
    </dgm:pt>
    <dgm:pt modelId="{28F91656-48BA-4C33-9640-B6A18872029C}">
      <dgm:prSet custT="1"/>
      <dgm:spPr/>
      <dgm:t>
        <a:bodyPr/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800" i="1" kern="1200">
              <a:latin typeface="Good Sans Light"/>
              <a:ea typeface="+mn-ea"/>
              <a:cs typeface="+mn-cs"/>
            </a:rPr>
            <a:t>Trygghet og varme</a:t>
          </a:r>
        </a:p>
      </dgm:t>
    </dgm:pt>
    <dgm:pt modelId="{47C73C13-A829-4D46-ACE8-EF7049CB3282}" type="parTrans" cxnId="{F308BA1E-8712-4A40-91ED-0AD6CB1C4EAD}">
      <dgm:prSet/>
      <dgm:spPr/>
      <dgm:t>
        <a:bodyPr/>
        <a:lstStyle/>
        <a:p>
          <a:endParaRPr lang="nb-NO"/>
        </a:p>
      </dgm:t>
    </dgm:pt>
    <dgm:pt modelId="{CFA99695-7931-4153-B0FF-91B844D14AD8}" type="sibTrans" cxnId="{F308BA1E-8712-4A40-91ED-0AD6CB1C4EAD}">
      <dgm:prSet/>
      <dgm:spPr/>
      <dgm:t>
        <a:bodyPr/>
        <a:lstStyle/>
        <a:p>
          <a:endParaRPr lang="nb-NO"/>
        </a:p>
      </dgm:t>
    </dgm:pt>
    <dgm:pt modelId="{D5BE7170-BFD7-4D05-BB6C-A8FC20C93CCF}">
      <dgm:prSet custT="1"/>
      <dgm:spPr/>
      <dgm:t>
        <a:bodyPr/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800" i="1" kern="1200">
              <a:latin typeface="Good Sans Light"/>
              <a:ea typeface="+mn-ea"/>
              <a:cs typeface="+mn-cs"/>
            </a:rPr>
            <a:t>Barnet i fokus</a:t>
          </a:r>
        </a:p>
      </dgm:t>
    </dgm:pt>
    <dgm:pt modelId="{83DE9F8E-FD5B-45D1-8BDC-04FDBEEECBF2}" type="parTrans" cxnId="{6AB58FBC-C210-419E-8B19-2B1C33D7D6BA}">
      <dgm:prSet/>
      <dgm:spPr/>
      <dgm:t>
        <a:bodyPr/>
        <a:lstStyle/>
        <a:p>
          <a:endParaRPr lang="nb-NO"/>
        </a:p>
      </dgm:t>
    </dgm:pt>
    <dgm:pt modelId="{A5AF05C1-8A42-4620-981B-0720B3169378}" type="sibTrans" cxnId="{6AB58FBC-C210-419E-8B19-2B1C33D7D6BA}">
      <dgm:prSet/>
      <dgm:spPr/>
      <dgm:t>
        <a:bodyPr/>
        <a:lstStyle/>
        <a:p>
          <a:endParaRPr lang="nb-NO"/>
        </a:p>
      </dgm:t>
    </dgm:pt>
    <dgm:pt modelId="{36448DAA-C392-4409-B676-713E73E9A7B2}" type="pres">
      <dgm:prSet presAssocID="{8745FBF5-3CB5-4290-81D0-2E5BB0E59269}" presName="Name0" presStyleCnt="0">
        <dgm:presLayoutVars>
          <dgm:chMax val="7"/>
          <dgm:chPref val="7"/>
          <dgm:dir/>
        </dgm:presLayoutVars>
      </dgm:prSet>
      <dgm:spPr/>
    </dgm:pt>
    <dgm:pt modelId="{44D1308A-7BA7-4E14-94A8-30E9D28EBD56}" type="pres">
      <dgm:prSet presAssocID="{8745FBF5-3CB5-4290-81D0-2E5BB0E59269}" presName="Name1" presStyleCnt="0"/>
      <dgm:spPr/>
    </dgm:pt>
    <dgm:pt modelId="{5DC37D76-9EB4-4FE3-AB57-6004100D9159}" type="pres">
      <dgm:prSet presAssocID="{8745FBF5-3CB5-4290-81D0-2E5BB0E59269}" presName="cycle" presStyleCnt="0"/>
      <dgm:spPr/>
    </dgm:pt>
    <dgm:pt modelId="{7712B76A-6A92-43F1-80E6-D593DF4C7EC5}" type="pres">
      <dgm:prSet presAssocID="{8745FBF5-3CB5-4290-81D0-2E5BB0E59269}" presName="srcNode" presStyleLbl="node1" presStyleIdx="0" presStyleCnt="5"/>
      <dgm:spPr/>
    </dgm:pt>
    <dgm:pt modelId="{9308FB66-5143-49C4-B112-5084E39858DF}" type="pres">
      <dgm:prSet presAssocID="{8745FBF5-3CB5-4290-81D0-2E5BB0E59269}" presName="conn" presStyleLbl="parChTrans1D2" presStyleIdx="0" presStyleCnt="1"/>
      <dgm:spPr/>
    </dgm:pt>
    <dgm:pt modelId="{2CD8D77D-C615-4922-B175-93E1E6498A67}" type="pres">
      <dgm:prSet presAssocID="{8745FBF5-3CB5-4290-81D0-2E5BB0E59269}" presName="extraNode" presStyleLbl="node1" presStyleIdx="0" presStyleCnt="5"/>
      <dgm:spPr/>
    </dgm:pt>
    <dgm:pt modelId="{8C607BC3-19D5-4910-A9BF-04E1C2258EA0}" type="pres">
      <dgm:prSet presAssocID="{8745FBF5-3CB5-4290-81D0-2E5BB0E59269}" presName="dstNode" presStyleLbl="node1" presStyleIdx="0" presStyleCnt="5"/>
      <dgm:spPr/>
    </dgm:pt>
    <dgm:pt modelId="{35DD6B91-E740-4F30-8648-81543269ADF3}" type="pres">
      <dgm:prSet presAssocID="{CD5C5696-C328-4638-BCA9-A048D0E54BCA}" presName="text_1" presStyleLbl="node1" presStyleIdx="0" presStyleCnt="5">
        <dgm:presLayoutVars>
          <dgm:bulletEnabled val="1"/>
        </dgm:presLayoutVars>
      </dgm:prSet>
      <dgm:spPr/>
    </dgm:pt>
    <dgm:pt modelId="{C802F1EF-F34A-4659-A28F-4F77EE1D188F}" type="pres">
      <dgm:prSet presAssocID="{CD5C5696-C328-4638-BCA9-A048D0E54BCA}" presName="accent_1" presStyleCnt="0"/>
      <dgm:spPr/>
    </dgm:pt>
    <dgm:pt modelId="{A8A24531-759E-44F1-B44B-821D84720971}" type="pres">
      <dgm:prSet presAssocID="{CD5C5696-C328-4638-BCA9-A048D0E54BCA}" presName="accentRepeatNode" presStyleLbl="solidFgAcc1" presStyleIdx="0" presStyleCnt="5"/>
      <dgm:spPr>
        <a:prstGeom prst="heart">
          <a:avLst/>
        </a:prstGeom>
      </dgm:spPr>
    </dgm:pt>
    <dgm:pt modelId="{EA71683F-AF0E-41A4-8004-938DB67133BA}" type="pres">
      <dgm:prSet presAssocID="{ECDF4882-E685-4DB8-873E-D3F369F6072B}" presName="text_2" presStyleLbl="node1" presStyleIdx="1" presStyleCnt="5">
        <dgm:presLayoutVars>
          <dgm:bulletEnabled val="1"/>
        </dgm:presLayoutVars>
      </dgm:prSet>
      <dgm:spPr/>
    </dgm:pt>
    <dgm:pt modelId="{BAEE0027-203F-4721-9B66-028D02C3C8CF}" type="pres">
      <dgm:prSet presAssocID="{ECDF4882-E685-4DB8-873E-D3F369F6072B}" presName="accent_2" presStyleCnt="0"/>
      <dgm:spPr/>
    </dgm:pt>
    <dgm:pt modelId="{221CBC8D-1571-4DD2-8517-12B8ED73C1DB}" type="pres">
      <dgm:prSet presAssocID="{ECDF4882-E685-4DB8-873E-D3F369F6072B}" presName="accentRepeatNode" presStyleLbl="solidFgAcc1" presStyleIdx="1" presStyleCnt="5"/>
      <dgm:spPr>
        <a:prstGeom prst="heart">
          <a:avLst/>
        </a:prstGeom>
      </dgm:spPr>
    </dgm:pt>
    <dgm:pt modelId="{7AA986CF-833A-481E-AED3-50BCC7B6180F}" type="pres">
      <dgm:prSet presAssocID="{67AA886E-66EB-4AFB-A625-1E76F99287C2}" presName="text_3" presStyleLbl="node1" presStyleIdx="2" presStyleCnt="5">
        <dgm:presLayoutVars>
          <dgm:bulletEnabled val="1"/>
        </dgm:presLayoutVars>
      </dgm:prSet>
      <dgm:spPr/>
    </dgm:pt>
    <dgm:pt modelId="{73D406DE-293C-4E03-BD7F-B0E90D0935C9}" type="pres">
      <dgm:prSet presAssocID="{67AA886E-66EB-4AFB-A625-1E76F99287C2}" presName="accent_3" presStyleCnt="0"/>
      <dgm:spPr/>
    </dgm:pt>
    <dgm:pt modelId="{B12C62BC-6DD8-48F3-8A2A-B0B25FFC61CE}" type="pres">
      <dgm:prSet presAssocID="{67AA886E-66EB-4AFB-A625-1E76F99287C2}" presName="accentRepeatNode" presStyleLbl="solidFgAcc1" presStyleIdx="2" presStyleCnt="5"/>
      <dgm:spPr>
        <a:prstGeom prst="heart">
          <a:avLst/>
        </a:prstGeom>
      </dgm:spPr>
    </dgm:pt>
    <dgm:pt modelId="{021F10D1-4944-4ED4-AAF0-AFDDA7E276B5}" type="pres">
      <dgm:prSet presAssocID="{28F91656-48BA-4C33-9640-B6A18872029C}" presName="text_4" presStyleLbl="node1" presStyleIdx="3" presStyleCnt="5">
        <dgm:presLayoutVars>
          <dgm:bulletEnabled val="1"/>
        </dgm:presLayoutVars>
      </dgm:prSet>
      <dgm:spPr/>
    </dgm:pt>
    <dgm:pt modelId="{F92CD81D-F864-4C0F-9E7D-F7591013A99C}" type="pres">
      <dgm:prSet presAssocID="{28F91656-48BA-4C33-9640-B6A18872029C}" presName="accent_4" presStyleCnt="0"/>
      <dgm:spPr/>
    </dgm:pt>
    <dgm:pt modelId="{F61B8CD7-5F00-4B4E-818D-9802DBB5815E}" type="pres">
      <dgm:prSet presAssocID="{28F91656-48BA-4C33-9640-B6A18872029C}" presName="accentRepeatNode" presStyleLbl="solidFgAcc1" presStyleIdx="3" presStyleCnt="5"/>
      <dgm:spPr>
        <a:prstGeom prst="heart">
          <a:avLst/>
        </a:prstGeom>
      </dgm:spPr>
    </dgm:pt>
    <dgm:pt modelId="{BE426023-D31E-44A0-B810-3A8FA095A186}" type="pres">
      <dgm:prSet presAssocID="{D5BE7170-BFD7-4D05-BB6C-A8FC20C93CCF}" presName="text_5" presStyleLbl="node1" presStyleIdx="4" presStyleCnt="5">
        <dgm:presLayoutVars>
          <dgm:bulletEnabled val="1"/>
        </dgm:presLayoutVars>
      </dgm:prSet>
      <dgm:spPr/>
    </dgm:pt>
    <dgm:pt modelId="{ADED4C20-2C49-48D4-AA10-2487836277AB}" type="pres">
      <dgm:prSet presAssocID="{D5BE7170-BFD7-4D05-BB6C-A8FC20C93CCF}" presName="accent_5" presStyleCnt="0"/>
      <dgm:spPr/>
    </dgm:pt>
    <dgm:pt modelId="{8C698225-ABC9-4FC0-A4E3-7C6B428C76B2}" type="pres">
      <dgm:prSet presAssocID="{D5BE7170-BFD7-4D05-BB6C-A8FC20C93CCF}" presName="accentRepeatNode" presStyleLbl="solidFgAcc1" presStyleIdx="4" presStyleCnt="5" custLinFactNeighborX="-3131"/>
      <dgm:spPr>
        <a:prstGeom prst="heart">
          <a:avLst/>
        </a:prstGeom>
      </dgm:spPr>
    </dgm:pt>
  </dgm:ptLst>
  <dgm:cxnLst>
    <dgm:cxn modelId="{F308BA1E-8712-4A40-91ED-0AD6CB1C4EAD}" srcId="{8745FBF5-3CB5-4290-81D0-2E5BB0E59269}" destId="{28F91656-48BA-4C33-9640-B6A18872029C}" srcOrd="3" destOrd="0" parTransId="{47C73C13-A829-4D46-ACE8-EF7049CB3282}" sibTransId="{CFA99695-7931-4153-B0FF-91B844D14AD8}"/>
    <dgm:cxn modelId="{BDA6F861-77C5-45EB-B7F2-DD079ADAD04A}" type="presOf" srcId="{5F885EA7-8AD7-401F-83EC-8F9A45D7E487}" destId="{9308FB66-5143-49C4-B112-5084E39858DF}" srcOrd="0" destOrd="0" presId="urn:microsoft.com/office/officeart/2008/layout/VerticalCurvedList"/>
    <dgm:cxn modelId="{40111C55-74C0-4505-9D15-E293AB602096}" type="presOf" srcId="{8745FBF5-3CB5-4290-81D0-2E5BB0E59269}" destId="{36448DAA-C392-4409-B676-713E73E9A7B2}" srcOrd="0" destOrd="0" presId="urn:microsoft.com/office/officeart/2008/layout/VerticalCurvedList"/>
    <dgm:cxn modelId="{D1184C88-EEF6-4E0C-B159-21A26C0CE632}" type="presOf" srcId="{D5BE7170-BFD7-4D05-BB6C-A8FC20C93CCF}" destId="{BE426023-D31E-44A0-B810-3A8FA095A186}" srcOrd="0" destOrd="0" presId="urn:microsoft.com/office/officeart/2008/layout/VerticalCurvedList"/>
    <dgm:cxn modelId="{B92C36A0-5B52-48D9-BDAC-8C67EBE9D297}" type="presOf" srcId="{67AA886E-66EB-4AFB-A625-1E76F99287C2}" destId="{7AA986CF-833A-481E-AED3-50BCC7B6180F}" srcOrd="0" destOrd="0" presId="urn:microsoft.com/office/officeart/2008/layout/VerticalCurvedList"/>
    <dgm:cxn modelId="{6AB58FBC-C210-419E-8B19-2B1C33D7D6BA}" srcId="{8745FBF5-3CB5-4290-81D0-2E5BB0E59269}" destId="{D5BE7170-BFD7-4D05-BB6C-A8FC20C93CCF}" srcOrd="4" destOrd="0" parTransId="{83DE9F8E-FD5B-45D1-8BDC-04FDBEEECBF2}" sibTransId="{A5AF05C1-8A42-4620-981B-0720B3169378}"/>
    <dgm:cxn modelId="{1E3699C3-0D17-4527-A23D-ABFB446EF39A}" srcId="{8745FBF5-3CB5-4290-81D0-2E5BB0E59269}" destId="{ECDF4882-E685-4DB8-873E-D3F369F6072B}" srcOrd="1" destOrd="0" parTransId="{4569CA7D-8978-48B9-938C-88BCACA58E8D}" sibTransId="{EF05A7E3-3C7B-46B9-84A8-FCF159307A44}"/>
    <dgm:cxn modelId="{8EDAFACA-886B-456F-8E6D-A756B2C24984}" srcId="{8745FBF5-3CB5-4290-81D0-2E5BB0E59269}" destId="{67AA886E-66EB-4AFB-A625-1E76F99287C2}" srcOrd="2" destOrd="0" parTransId="{EB8A74E9-8D27-43C8-AD50-CC34819BBB83}" sibTransId="{ADFDE28F-B86E-4FC8-BBDE-C4AF5CC916DC}"/>
    <dgm:cxn modelId="{2C34A0D0-EFC4-42DE-BD56-476F403897F3}" type="presOf" srcId="{CD5C5696-C328-4638-BCA9-A048D0E54BCA}" destId="{35DD6B91-E740-4F30-8648-81543269ADF3}" srcOrd="0" destOrd="0" presId="urn:microsoft.com/office/officeart/2008/layout/VerticalCurvedList"/>
    <dgm:cxn modelId="{E4EA8ED9-331C-4A69-BC8F-487DFF6F4307}" type="presOf" srcId="{ECDF4882-E685-4DB8-873E-D3F369F6072B}" destId="{EA71683F-AF0E-41A4-8004-938DB67133BA}" srcOrd="0" destOrd="0" presId="urn:microsoft.com/office/officeart/2008/layout/VerticalCurvedList"/>
    <dgm:cxn modelId="{303517DB-891B-4F93-AEA8-9904DF5B08A4}" type="presOf" srcId="{28F91656-48BA-4C33-9640-B6A18872029C}" destId="{021F10D1-4944-4ED4-AAF0-AFDDA7E276B5}" srcOrd="0" destOrd="0" presId="urn:microsoft.com/office/officeart/2008/layout/VerticalCurvedList"/>
    <dgm:cxn modelId="{71D18AEE-360B-4FBF-9BE9-8BE44E00EBA8}" srcId="{8745FBF5-3CB5-4290-81D0-2E5BB0E59269}" destId="{CD5C5696-C328-4638-BCA9-A048D0E54BCA}" srcOrd="0" destOrd="0" parTransId="{FC9F175F-0C7E-46B6-BC7C-9C9FEF3C7639}" sibTransId="{5F885EA7-8AD7-401F-83EC-8F9A45D7E487}"/>
    <dgm:cxn modelId="{27780D5C-8FD8-4FB3-935C-F88C0FD92D90}" type="presParOf" srcId="{36448DAA-C392-4409-B676-713E73E9A7B2}" destId="{44D1308A-7BA7-4E14-94A8-30E9D28EBD56}" srcOrd="0" destOrd="0" presId="urn:microsoft.com/office/officeart/2008/layout/VerticalCurvedList"/>
    <dgm:cxn modelId="{F628B242-90DB-4E7C-8B60-9DD775C7A59D}" type="presParOf" srcId="{44D1308A-7BA7-4E14-94A8-30E9D28EBD56}" destId="{5DC37D76-9EB4-4FE3-AB57-6004100D9159}" srcOrd="0" destOrd="0" presId="urn:microsoft.com/office/officeart/2008/layout/VerticalCurvedList"/>
    <dgm:cxn modelId="{852725D4-A8DE-45D5-A581-03E148E3FB41}" type="presParOf" srcId="{5DC37D76-9EB4-4FE3-AB57-6004100D9159}" destId="{7712B76A-6A92-43F1-80E6-D593DF4C7EC5}" srcOrd="0" destOrd="0" presId="urn:microsoft.com/office/officeart/2008/layout/VerticalCurvedList"/>
    <dgm:cxn modelId="{1830E00B-9B95-427D-93B9-67CB609CEB4E}" type="presParOf" srcId="{5DC37D76-9EB4-4FE3-AB57-6004100D9159}" destId="{9308FB66-5143-49C4-B112-5084E39858DF}" srcOrd="1" destOrd="0" presId="urn:microsoft.com/office/officeart/2008/layout/VerticalCurvedList"/>
    <dgm:cxn modelId="{F0826D18-7976-4491-928F-08BA01501669}" type="presParOf" srcId="{5DC37D76-9EB4-4FE3-AB57-6004100D9159}" destId="{2CD8D77D-C615-4922-B175-93E1E6498A67}" srcOrd="2" destOrd="0" presId="urn:microsoft.com/office/officeart/2008/layout/VerticalCurvedList"/>
    <dgm:cxn modelId="{0CDDA9DD-AE37-48C2-8C0B-2511240A9BD5}" type="presParOf" srcId="{5DC37D76-9EB4-4FE3-AB57-6004100D9159}" destId="{8C607BC3-19D5-4910-A9BF-04E1C2258EA0}" srcOrd="3" destOrd="0" presId="urn:microsoft.com/office/officeart/2008/layout/VerticalCurvedList"/>
    <dgm:cxn modelId="{27C736D6-FD3C-49F0-A107-084F1050C9E8}" type="presParOf" srcId="{44D1308A-7BA7-4E14-94A8-30E9D28EBD56}" destId="{35DD6B91-E740-4F30-8648-81543269ADF3}" srcOrd="1" destOrd="0" presId="urn:microsoft.com/office/officeart/2008/layout/VerticalCurvedList"/>
    <dgm:cxn modelId="{442C3C50-667F-4337-B4B9-1360F0FFE637}" type="presParOf" srcId="{44D1308A-7BA7-4E14-94A8-30E9D28EBD56}" destId="{C802F1EF-F34A-4659-A28F-4F77EE1D188F}" srcOrd="2" destOrd="0" presId="urn:microsoft.com/office/officeart/2008/layout/VerticalCurvedList"/>
    <dgm:cxn modelId="{7E0B6717-FFB7-451E-BBCB-CBC526DD5DC4}" type="presParOf" srcId="{C802F1EF-F34A-4659-A28F-4F77EE1D188F}" destId="{A8A24531-759E-44F1-B44B-821D84720971}" srcOrd="0" destOrd="0" presId="urn:microsoft.com/office/officeart/2008/layout/VerticalCurvedList"/>
    <dgm:cxn modelId="{92EA0942-0296-49DC-9A01-DA54B13BF06A}" type="presParOf" srcId="{44D1308A-7BA7-4E14-94A8-30E9D28EBD56}" destId="{EA71683F-AF0E-41A4-8004-938DB67133BA}" srcOrd="3" destOrd="0" presId="urn:microsoft.com/office/officeart/2008/layout/VerticalCurvedList"/>
    <dgm:cxn modelId="{4C7F0C34-FFA9-4954-8608-A605B492A9F8}" type="presParOf" srcId="{44D1308A-7BA7-4E14-94A8-30E9D28EBD56}" destId="{BAEE0027-203F-4721-9B66-028D02C3C8CF}" srcOrd="4" destOrd="0" presId="urn:microsoft.com/office/officeart/2008/layout/VerticalCurvedList"/>
    <dgm:cxn modelId="{DDE52A04-2937-48B8-A45F-CD90D9EACA46}" type="presParOf" srcId="{BAEE0027-203F-4721-9B66-028D02C3C8CF}" destId="{221CBC8D-1571-4DD2-8517-12B8ED73C1DB}" srcOrd="0" destOrd="0" presId="urn:microsoft.com/office/officeart/2008/layout/VerticalCurvedList"/>
    <dgm:cxn modelId="{50008D2A-2C80-45C5-9352-985ED6299CB0}" type="presParOf" srcId="{44D1308A-7BA7-4E14-94A8-30E9D28EBD56}" destId="{7AA986CF-833A-481E-AED3-50BCC7B6180F}" srcOrd="5" destOrd="0" presId="urn:microsoft.com/office/officeart/2008/layout/VerticalCurvedList"/>
    <dgm:cxn modelId="{350F8FCE-0976-4440-A569-CF4EF2215283}" type="presParOf" srcId="{44D1308A-7BA7-4E14-94A8-30E9D28EBD56}" destId="{73D406DE-293C-4E03-BD7F-B0E90D0935C9}" srcOrd="6" destOrd="0" presId="urn:microsoft.com/office/officeart/2008/layout/VerticalCurvedList"/>
    <dgm:cxn modelId="{97B1521F-15B6-4845-B09C-C2681C646C19}" type="presParOf" srcId="{73D406DE-293C-4E03-BD7F-B0E90D0935C9}" destId="{B12C62BC-6DD8-48F3-8A2A-B0B25FFC61CE}" srcOrd="0" destOrd="0" presId="urn:microsoft.com/office/officeart/2008/layout/VerticalCurvedList"/>
    <dgm:cxn modelId="{EBC4C618-B036-4147-AA72-1CC597426B86}" type="presParOf" srcId="{44D1308A-7BA7-4E14-94A8-30E9D28EBD56}" destId="{021F10D1-4944-4ED4-AAF0-AFDDA7E276B5}" srcOrd="7" destOrd="0" presId="urn:microsoft.com/office/officeart/2008/layout/VerticalCurvedList"/>
    <dgm:cxn modelId="{E5684631-F65C-4077-895D-6F5404F457C4}" type="presParOf" srcId="{44D1308A-7BA7-4E14-94A8-30E9D28EBD56}" destId="{F92CD81D-F864-4C0F-9E7D-F7591013A99C}" srcOrd="8" destOrd="0" presId="urn:microsoft.com/office/officeart/2008/layout/VerticalCurvedList"/>
    <dgm:cxn modelId="{D280B090-EC9E-4EA2-8401-F7C38FB96A78}" type="presParOf" srcId="{F92CD81D-F864-4C0F-9E7D-F7591013A99C}" destId="{F61B8CD7-5F00-4B4E-818D-9802DBB5815E}" srcOrd="0" destOrd="0" presId="urn:microsoft.com/office/officeart/2008/layout/VerticalCurvedList"/>
    <dgm:cxn modelId="{60392EAC-6AF5-4765-B38A-04C6206A177E}" type="presParOf" srcId="{44D1308A-7BA7-4E14-94A8-30E9D28EBD56}" destId="{BE426023-D31E-44A0-B810-3A8FA095A186}" srcOrd="9" destOrd="0" presId="urn:microsoft.com/office/officeart/2008/layout/VerticalCurvedList"/>
    <dgm:cxn modelId="{BBA3E2A5-3D04-4DF0-B451-C40F3CC0DF79}" type="presParOf" srcId="{44D1308A-7BA7-4E14-94A8-30E9D28EBD56}" destId="{ADED4C20-2C49-48D4-AA10-2487836277AB}" srcOrd="10" destOrd="0" presId="urn:microsoft.com/office/officeart/2008/layout/VerticalCurvedList"/>
    <dgm:cxn modelId="{FB773898-8B71-4E16-AB90-761BE400A066}" type="presParOf" srcId="{ADED4C20-2C49-48D4-AA10-2487836277AB}" destId="{8C698225-ABC9-4FC0-A4E3-7C6B428C76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525AD-E4D9-422A-9464-F06F54EF175C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nb-NO"/>
        </a:p>
      </dgm:t>
    </dgm:pt>
    <dgm:pt modelId="{0D67074D-CF46-46BD-9429-29587165F142}">
      <dgm:prSet phldrT="[Tekst]"/>
      <dgm:spPr/>
      <dgm:t>
        <a:bodyPr/>
        <a:lstStyle/>
        <a:p>
          <a:r>
            <a:rPr lang="nb-NO"/>
            <a:t>Lek</a:t>
          </a:r>
        </a:p>
      </dgm:t>
    </dgm:pt>
    <dgm:pt modelId="{6A9295FD-7A48-402E-ABA2-1383CFB4A611}" type="parTrans" cxnId="{6919C4DD-42A3-4591-9AD0-FE0955E651A4}">
      <dgm:prSet/>
      <dgm:spPr/>
      <dgm:t>
        <a:bodyPr/>
        <a:lstStyle/>
        <a:p>
          <a:endParaRPr lang="nb-NO"/>
        </a:p>
      </dgm:t>
    </dgm:pt>
    <dgm:pt modelId="{A34B926B-2F7C-411F-8C73-01FFC7E24EB7}" type="sibTrans" cxnId="{6919C4DD-42A3-4591-9AD0-FE0955E651A4}">
      <dgm:prSet/>
      <dgm:spPr/>
      <dgm:t>
        <a:bodyPr/>
        <a:lstStyle/>
        <a:p>
          <a:endParaRPr lang="nb-NO"/>
        </a:p>
      </dgm:t>
    </dgm:pt>
    <dgm:pt modelId="{0AB60200-BDB7-448C-880B-5BCC88706399}">
      <dgm:prSet phldrT="[Tekst]" custT="1"/>
      <dgm:spPr/>
      <dgm:t>
        <a:bodyPr anchor="t"/>
        <a:lstStyle/>
        <a:p>
          <a:r>
            <a:rPr lang="nb-NO" sz="3600">
              <a:ea typeface="+mn-lt"/>
              <a:cs typeface="+mn-lt"/>
            </a:rPr>
            <a:t>Vi skal gi gode vilkår for lek, vennskap og barnas egen kultur.</a:t>
          </a:r>
          <a:endParaRPr lang="nb-NO" sz="3600"/>
        </a:p>
      </dgm:t>
    </dgm:pt>
    <dgm:pt modelId="{8440C5B8-B21B-4ABF-938E-3D2C116A4BBE}" type="parTrans" cxnId="{4CDFB5C3-FC3A-41C8-86EB-5DA061B031BA}">
      <dgm:prSet/>
      <dgm:spPr/>
      <dgm:t>
        <a:bodyPr/>
        <a:lstStyle/>
        <a:p>
          <a:endParaRPr lang="nb-NO"/>
        </a:p>
      </dgm:t>
    </dgm:pt>
    <dgm:pt modelId="{3BD6E212-4E7F-47AD-BA5E-336BB05762EB}" type="sibTrans" cxnId="{4CDFB5C3-FC3A-41C8-86EB-5DA061B031BA}">
      <dgm:prSet/>
      <dgm:spPr/>
      <dgm:t>
        <a:bodyPr/>
        <a:lstStyle/>
        <a:p>
          <a:endParaRPr lang="nb-NO"/>
        </a:p>
      </dgm:t>
    </dgm:pt>
    <dgm:pt modelId="{192909F3-80D2-4DA7-B3EA-5742D6D635D2}">
      <dgm:prSet phldrT="[Tekst]" custT="1"/>
      <dgm:spPr/>
      <dgm:t>
        <a:bodyPr anchor="t"/>
        <a:lstStyle/>
        <a:p>
          <a:r>
            <a:rPr lang="nb-NO" sz="3600">
              <a:ea typeface="+mn-lt"/>
              <a:cs typeface="+mn-lt"/>
            </a:rPr>
            <a:t>Leken skal være en arena for barns utvikling og læring og for sosial og språklig samhandling.</a:t>
          </a:r>
          <a:endParaRPr lang="nb-NO" sz="3600"/>
        </a:p>
      </dgm:t>
    </dgm:pt>
    <dgm:pt modelId="{48FC94D1-2BD4-4B97-B21D-17A258D3CED4}" type="parTrans" cxnId="{F9B33550-D645-4127-A5E2-394ED603608A}">
      <dgm:prSet/>
      <dgm:spPr/>
      <dgm:t>
        <a:bodyPr/>
        <a:lstStyle/>
        <a:p>
          <a:endParaRPr lang="nb-NO"/>
        </a:p>
      </dgm:t>
    </dgm:pt>
    <dgm:pt modelId="{665E75B2-66DB-4AC5-804D-2CA1243F9EE3}" type="sibTrans" cxnId="{F9B33550-D645-4127-A5E2-394ED603608A}">
      <dgm:prSet/>
      <dgm:spPr/>
      <dgm:t>
        <a:bodyPr/>
        <a:lstStyle/>
        <a:p>
          <a:endParaRPr lang="nb-NO"/>
        </a:p>
      </dgm:t>
    </dgm:pt>
    <dgm:pt modelId="{F23A1AD7-FC30-46BE-8F0D-B09D76A403FE}">
      <dgm:prSet phldrT="[Tekst]"/>
      <dgm:spPr/>
      <dgm:t>
        <a:bodyPr/>
        <a:lstStyle/>
        <a:p>
          <a:r>
            <a:rPr lang="nb-NO"/>
            <a:t>Omsorg</a:t>
          </a:r>
        </a:p>
      </dgm:t>
    </dgm:pt>
    <dgm:pt modelId="{43AA52FA-9B68-497D-A77C-2B32B4AE6D52}" type="parTrans" cxnId="{6C0F6AF7-412E-4B73-A46A-55FEB0F1B79E}">
      <dgm:prSet/>
      <dgm:spPr/>
      <dgm:t>
        <a:bodyPr/>
        <a:lstStyle/>
        <a:p>
          <a:endParaRPr lang="nb-NO"/>
        </a:p>
      </dgm:t>
    </dgm:pt>
    <dgm:pt modelId="{8F753564-BF35-496D-9878-C4036737FBA5}" type="sibTrans" cxnId="{6C0F6AF7-412E-4B73-A46A-55FEB0F1B79E}">
      <dgm:prSet/>
      <dgm:spPr/>
      <dgm:t>
        <a:bodyPr/>
        <a:lstStyle/>
        <a:p>
          <a:endParaRPr lang="nb-NO"/>
        </a:p>
      </dgm:t>
    </dgm:pt>
    <dgm:pt modelId="{D7792C03-58D0-4965-995E-631BDCCAC8DB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3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ood Sans Light"/>
              <a:ea typeface="Good Sans Light"/>
              <a:cs typeface="Good Sans Light"/>
            </a:rPr>
            <a:t>Vi skal gi barna mulighet til å utvikle tillit til seg selv og andre.</a:t>
          </a:r>
        </a:p>
      </dgm:t>
    </dgm:pt>
    <dgm:pt modelId="{70FCA9B0-DDA4-4EF8-A086-C325CD8BC70C}" type="parTrans" cxnId="{FCA03086-BFEB-4A5B-ADF1-685016FC1983}">
      <dgm:prSet/>
      <dgm:spPr/>
      <dgm:t>
        <a:bodyPr/>
        <a:lstStyle/>
        <a:p>
          <a:endParaRPr lang="nb-NO"/>
        </a:p>
      </dgm:t>
    </dgm:pt>
    <dgm:pt modelId="{1FADA1F3-0C15-448D-AC00-7F1CE72C2D4C}" type="sibTrans" cxnId="{FCA03086-BFEB-4A5B-ADF1-685016FC1983}">
      <dgm:prSet/>
      <dgm:spPr/>
      <dgm:t>
        <a:bodyPr/>
        <a:lstStyle/>
        <a:p>
          <a:endParaRPr lang="nb-NO"/>
        </a:p>
      </dgm:t>
    </dgm:pt>
    <dgm:pt modelId="{D6D8B05A-4227-4BB1-9822-48F5865255D1}">
      <dgm:prSet phldrT="[Tekst]"/>
      <dgm:spPr/>
      <dgm:t>
        <a:bodyPr/>
        <a:lstStyle/>
        <a:p>
          <a:r>
            <a:rPr lang="nb-NO"/>
            <a:t>Danning</a:t>
          </a:r>
        </a:p>
      </dgm:t>
    </dgm:pt>
    <dgm:pt modelId="{C831C5BD-2027-47CB-8F20-6E0BDE09A39A}" type="parTrans" cxnId="{49F596F2-7409-4615-B050-3CC483784C98}">
      <dgm:prSet/>
      <dgm:spPr/>
      <dgm:t>
        <a:bodyPr/>
        <a:lstStyle/>
        <a:p>
          <a:endParaRPr lang="nb-NO"/>
        </a:p>
      </dgm:t>
    </dgm:pt>
    <dgm:pt modelId="{0AF11497-2727-481E-9FA1-418D72301748}" type="sibTrans" cxnId="{49F596F2-7409-4615-B050-3CC483784C98}">
      <dgm:prSet/>
      <dgm:spPr/>
      <dgm:t>
        <a:bodyPr/>
        <a:lstStyle/>
        <a:p>
          <a:endParaRPr lang="nb-NO"/>
        </a:p>
      </dgm:t>
    </dgm:pt>
    <dgm:pt modelId="{575C2F95-D25D-45AA-B031-B28C89FFBEFC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3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ood Sans Light"/>
              <a:ea typeface="Good Sans Light"/>
              <a:cs typeface="Good Sans Light"/>
            </a:rPr>
            <a:t>Vi skal støtte barna i å forholde seg prøvende og nysgjerrig til omverden.</a:t>
          </a:r>
        </a:p>
      </dgm:t>
    </dgm:pt>
    <dgm:pt modelId="{F766FAFD-C31E-4888-B8FF-710BA4CEAD42}" type="parTrans" cxnId="{74AA021C-306B-468A-80F2-2CA7E2AAE6A9}">
      <dgm:prSet/>
      <dgm:spPr/>
      <dgm:t>
        <a:bodyPr/>
        <a:lstStyle/>
        <a:p>
          <a:endParaRPr lang="nb-NO"/>
        </a:p>
      </dgm:t>
    </dgm:pt>
    <dgm:pt modelId="{D032C648-3E95-4687-BC8F-32F3E6AD0345}" type="sibTrans" cxnId="{74AA021C-306B-468A-80F2-2CA7E2AAE6A9}">
      <dgm:prSet/>
      <dgm:spPr/>
      <dgm:t>
        <a:bodyPr/>
        <a:lstStyle/>
        <a:p>
          <a:endParaRPr lang="nb-NO"/>
        </a:p>
      </dgm:t>
    </dgm:pt>
    <dgm:pt modelId="{608ADEE4-DF42-4435-98E3-01E3A1F74D2C}">
      <dgm:prSet/>
      <dgm:spPr/>
      <dgm:t>
        <a:bodyPr/>
        <a:lstStyle/>
        <a:p>
          <a:r>
            <a:rPr lang="nb-NO"/>
            <a:t>Læring</a:t>
          </a:r>
        </a:p>
      </dgm:t>
    </dgm:pt>
    <dgm:pt modelId="{70D99A5B-F540-4A72-8E5B-BCFFF71C495E}" type="parTrans" cxnId="{0BC1167F-158D-41E3-B376-32C415B8A877}">
      <dgm:prSet/>
      <dgm:spPr/>
      <dgm:t>
        <a:bodyPr/>
        <a:lstStyle/>
        <a:p>
          <a:endParaRPr lang="nb-NO"/>
        </a:p>
      </dgm:t>
    </dgm:pt>
    <dgm:pt modelId="{C808295F-4041-4BD9-A61F-2C89951EF33B}" type="sibTrans" cxnId="{0BC1167F-158D-41E3-B376-32C415B8A877}">
      <dgm:prSet/>
      <dgm:spPr/>
      <dgm:t>
        <a:bodyPr/>
        <a:lstStyle/>
        <a:p>
          <a:endParaRPr lang="nb-NO"/>
        </a:p>
      </dgm:t>
    </dgm:pt>
    <dgm:pt modelId="{33F6CBD3-D9C7-4E13-97A0-4D8DA41036A2}">
      <dgm:prSet phldrT="[Tekst]"/>
      <dgm:spPr/>
      <dgm:t>
        <a:bodyPr anchor="t"/>
        <a:lstStyle/>
        <a:p>
          <a:endParaRPr lang="nb-NO" sz="2800"/>
        </a:p>
      </dgm:t>
    </dgm:pt>
    <dgm:pt modelId="{0A34DE68-34F9-4E5C-93A0-4DBDC3A8D34C}" type="parTrans" cxnId="{339DF1C9-C3F2-4242-BEAF-76AD27E57D64}">
      <dgm:prSet/>
      <dgm:spPr/>
      <dgm:t>
        <a:bodyPr/>
        <a:lstStyle/>
        <a:p>
          <a:endParaRPr lang="nb-NO"/>
        </a:p>
      </dgm:t>
    </dgm:pt>
    <dgm:pt modelId="{60B448E3-CC70-4501-8A19-D824E99107F1}" type="sibTrans" cxnId="{339DF1C9-C3F2-4242-BEAF-76AD27E57D64}">
      <dgm:prSet/>
      <dgm:spPr/>
      <dgm:t>
        <a:bodyPr/>
        <a:lstStyle/>
        <a:p>
          <a:endParaRPr lang="nb-NO"/>
        </a:p>
      </dgm:t>
    </dgm:pt>
    <dgm:pt modelId="{7F6D4B5C-497A-4641-BEE3-A24445453E6B}">
      <dgm:prSet phldrT="[Tekst]" custT="1"/>
      <dgm:spPr/>
      <dgm:t>
        <a:bodyPr anchor="t"/>
        <a:lstStyle/>
        <a:p>
          <a:r>
            <a:rPr lang="nb-NO" sz="3600">
              <a:ea typeface="+mn-lt"/>
              <a:cs typeface="+mn-lt"/>
            </a:rPr>
            <a:t>Barnehagen skal inspirere til og gi rom for ulike typer lek inne og ute.</a:t>
          </a:r>
          <a:endParaRPr lang="nb-NO" sz="3600"/>
        </a:p>
      </dgm:t>
    </dgm:pt>
    <dgm:pt modelId="{CABF654E-3B95-450F-99DE-FE1A52416C06}" type="parTrans" cxnId="{C077B8A6-A7E0-4E9E-846E-ECB3252B7C62}">
      <dgm:prSet/>
      <dgm:spPr/>
      <dgm:t>
        <a:bodyPr/>
        <a:lstStyle/>
        <a:p>
          <a:endParaRPr lang="nb-NO"/>
        </a:p>
      </dgm:t>
    </dgm:pt>
    <dgm:pt modelId="{85C435D7-99E2-442E-A1F9-4B1D115BC729}" type="sibTrans" cxnId="{C077B8A6-A7E0-4E9E-846E-ECB3252B7C62}">
      <dgm:prSet/>
      <dgm:spPr/>
      <dgm:t>
        <a:bodyPr/>
        <a:lstStyle/>
        <a:p>
          <a:endParaRPr lang="nb-NO"/>
        </a:p>
      </dgm:t>
    </dgm:pt>
    <dgm:pt modelId="{512BF0AB-5020-42E0-81BF-8FD6A014CFDA}">
      <dgm:prSet custT="1"/>
      <dgm:spPr/>
      <dgm:t>
        <a:bodyPr/>
        <a:lstStyle/>
        <a:p>
          <a:r>
            <a:rPr lang="nb-NO" sz="3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ood Sans Light"/>
              <a:ea typeface="Good Sans Light"/>
              <a:cs typeface="Good Sans Light"/>
            </a:rPr>
            <a:t>I barnehagen skal barna og foreldrene oppleve å bli sett, forstått, respektert, og få den hjelp og støtte de har behov for.</a:t>
          </a:r>
        </a:p>
      </dgm:t>
    </dgm:pt>
    <dgm:pt modelId="{D5081AC9-E345-47FE-892D-E275372C022E}" type="parTrans" cxnId="{2071D9D5-C786-4693-9F4B-8234E5212B06}">
      <dgm:prSet/>
      <dgm:spPr/>
      <dgm:t>
        <a:bodyPr/>
        <a:lstStyle/>
        <a:p>
          <a:endParaRPr lang="nb-NO"/>
        </a:p>
      </dgm:t>
    </dgm:pt>
    <dgm:pt modelId="{B2ABB656-7241-4395-8F92-611001033BD1}" type="sibTrans" cxnId="{2071D9D5-C786-4693-9F4B-8234E5212B06}">
      <dgm:prSet/>
      <dgm:spPr/>
      <dgm:t>
        <a:bodyPr/>
        <a:lstStyle/>
        <a:p>
          <a:endParaRPr lang="nb-NO"/>
        </a:p>
      </dgm:t>
    </dgm:pt>
    <dgm:pt modelId="{69BEE555-B071-4F8F-808A-03E8F5784CD0}">
      <dgm:prSet custT="1"/>
      <dgm:spPr/>
      <dgm:t>
        <a:bodyPr/>
        <a:lstStyle/>
        <a:p>
          <a:r>
            <a:rPr lang="nb-NO" sz="3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ood Sans Light"/>
              <a:ea typeface="Good Sans Light"/>
              <a:cs typeface="Good Sans Light"/>
            </a:rPr>
            <a:t>Vi skal være lydhør ovenfor barnas utrykk og imøtekomme deres behov for omsorg med sensitivitet.</a:t>
          </a:r>
        </a:p>
      </dgm:t>
    </dgm:pt>
    <dgm:pt modelId="{CE3B5756-4448-4E24-86CC-B067DFF3E937}" type="parTrans" cxnId="{6D010EEA-A2CE-49F2-A85D-07EDF2221280}">
      <dgm:prSet/>
      <dgm:spPr/>
      <dgm:t>
        <a:bodyPr/>
        <a:lstStyle/>
        <a:p>
          <a:endParaRPr lang="nb-NO"/>
        </a:p>
      </dgm:t>
    </dgm:pt>
    <dgm:pt modelId="{B970FFC5-A352-4B3C-A5BD-C7E175AA0EAA}" type="sibTrans" cxnId="{6D010EEA-A2CE-49F2-A85D-07EDF2221280}">
      <dgm:prSet/>
      <dgm:spPr/>
      <dgm:t>
        <a:bodyPr/>
        <a:lstStyle/>
        <a:p>
          <a:endParaRPr lang="nb-NO"/>
        </a:p>
      </dgm:t>
    </dgm:pt>
    <dgm:pt modelId="{ECE0B8DF-F616-448E-96A8-F0525EA6412C}">
      <dgm:prSet custT="1"/>
      <dgm:spPr/>
      <dgm:t>
        <a:bodyPr/>
        <a:lstStyle/>
        <a:p>
          <a:r>
            <a:rPr lang="nb-NO" sz="3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ood Sans Light"/>
              <a:ea typeface="Good Sans Light"/>
              <a:cs typeface="Good Sans Light"/>
            </a:rPr>
            <a:t>Vi skal fremme samhold og solidaritet samtidig som individuelle utrykk og handlinger skal verdsettes. </a:t>
          </a:r>
        </a:p>
      </dgm:t>
    </dgm:pt>
    <dgm:pt modelId="{A3B0C358-A7DF-49D6-824C-EB6E4F3CA3FD}" type="parTrans" cxnId="{42C4F939-7D5C-4FFB-AD4B-47619D01916F}">
      <dgm:prSet/>
      <dgm:spPr/>
      <dgm:t>
        <a:bodyPr/>
        <a:lstStyle/>
        <a:p>
          <a:endParaRPr lang="nb-NO"/>
        </a:p>
      </dgm:t>
    </dgm:pt>
    <dgm:pt modelId="{FFBA1683-D56E-46FD-B00E-49BD29E522D3}" type="sibTrans" cxnId="{42C4F939-7D5C-4FFB-AD4B-47619D01916F}">
      <dgm:prSet/>
      <dgm:spPr/>
      <dgm:t>
        <a:bodyPr/>
        <a:lstStyle/>
        <a:p>
          <a:endParaRPr lang="nb-NO"/>
        </a:p>
      </dgm:t>
    </dgm:pt>
    <dgm:pt modelId="{0B3C3FE4-C36C-451B-88AE-DA57ACFB62FD}">
      <dgm:prSet custT="1"/>
      <dgm:spPr/>
      <dgm:t>
        <a:bodyPr/>
        <a:lstStyle/>
        <a:p>
          <a:r>
            <a:rPr lang="nb-NO" sz="3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ood Sans Light"/>
              <a:ea typeface="Good Sans Light"/>
              <a:cs typeface="Good Sans Light"/>
            </a:rPr>
            <a:t>Vi skal synliggjøre og verdsette ulike behov, meninger, og perspektiver i fellesskapet.</a:t>
          </a:r>
        </a:p>
      </dgm:t>
    </dgm:pt>
    <dgm:pt modelId="{1F4C24F7-8AF0-4958-9C6C-61592A380CAA}" type="parTrans" cxnId="{E15DE937-87BD-44D6-85B7-D62EC636A745}">
      <dgm:prSet/>
      <dgm:spPr/>
      <dgm:t>
        <a:bodyPr/>
        <a:lstStyle/>
        <a:p>
          <a:endParaRPr lang="nb-NO"/>
        </a:p>
      </dgm:t>
    </dgm:pt>
    <dgm:pt modelId="{9B9E7B7F-62C3-46D2-B082-021FCE78928E}" type="sibTrans" cxnId="{E15DE937-87BD-44D6-85B7-D62EC636A745}">
      <dgm:prSet/>
      <dgm:spPr/>
      <dgm:t>
        <a:bodyPr/>
        <a:lstStyle/>
        <a:p>
          <a:endParaRPr lang="nb-NO"/>
        </a:p>
      </dgm:t>
    </dgm:pt>
    <dgm:pt modelId="{9670C8BC-18B7-4DF8-A278-520A224D68F2}" type="pres">
      <dgm:prSet presAssocID="{E3A525AD-E4D9-422A-9464-F06F54EF175C}" presName="Name0" presStyleCnt="0">
        <dgm:presLayoutVars>
          <dgm:dir/>
          <dgm:animLvl val="lvl"/>
          <dgm:resizeHandles val="exact"/>
        </dgm:presLayoutVars>
      </dgm:prSet>
      <dgm:spPr/>
    </dgm:pt>
    <dgm:pt modelId="{C17028E7-F349-4FBC-A278-A59556F774F1}" type="pres">
      <dgm:prSet presAssocID="{0D67074D-CF46-46BD-9429-29587165F142}" presName="linNode" presStyleCnt="0"/>
      <dgm:spPr/>
    </dgm:pt>
    <dgm:pt modelId="{453FDF36-C759-4CA2-8F58-5AC4A71BB194}" type="pres">
      <dgm:prSet presAssocID="{0D67074D-CF46-46BD-9429-29587165F14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242279D-5131-4E3B-A2C7-29377DDEC973}" type="pres">
      <dgm:prSet presAssocID="{0D67074D-CF46-46BD-9429-29587165F142}" presName="descendantText" presStyleLbl="alignAccFollowNode1" presStyleIdx="0" presStyleCnt="3" custScaleY="123930" custLinFactNeighborX="-1745" custLinFactNeighborY="2983">
        <dgm:presLayoutVars>
          <dgm:bulletEnabled val="1"/>
        </dgm:presLayoutVars>
      </dgm:prSet>
      <dgm:spPr/>
    </dgm:pt>
    <dgm:pt modelId="{66AA467C-FBA7-4FA7-A47C-9789F66DBD30}" type="pres">
      <dgm:prSet presAssocID="{A34B926B-2F7C-411F-8C73-01FFC7E24EB7}" presName="sp" presStyleCnt="0"/>
      <dgm:spPr/>
    </dgm:pt>
    <dgm:pt modelId="{D3DE2128-6C5A-4154-AB63-EDFB2CF287B1}" type="pres">
      <dgm:prSet presAssocID="{F23A1AD7-FC30-46BE-8F0D-B09D76A403FE}" presName="linNode" presStyleCnt="0"/>
      <dgm:spPr/>
    </dgm:pt>
    <dgm:pt modelId="{C0D8F5C4-2D07-4888-88FC-434854C5E52C}" type="pres">
      <dgm:prSet presAssocID="{F23A1AD7-FC30-46BE-8F0D-B09D76A403F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FEDAC64-C268-4D08-9400-8CDF17BB8F96}" type="pres">
      <dgm:prSet presAssocID="{F23A1AD7-FC30-46BE-8F0D-B09D76A403FE}" presName="descendantText" presStyleLbl="alignAccFollowNode1" presStyleIdx="1" presStyleCnt="3" custScaleY="137630" custLinFactNeighborX="-1497" custLinFactNeighborY="952">
        <dgm:presLayoutVars>
          <dgm:bulletEnabled val="1"/>
        </dgm:presLayoutVars>
      </dgm:prSet>
      <dgm:spPr/>
    </dgm:pt>
    <dgm:pt modelId="{132A2958-B28A-4093-8A62-AF435367807A}" type="pres">
      <dgm:prSet presAssocID="{8F753564-BF35-496D-9878-C4036737FBA5}" presName="sp" presStyleCnt="0"/>
      <dgm:spPr/>
    </dgm:pt>
    <dgm:pt modelId="{CD6E9087-B4C9-497B-A494-C17833AC4609}" type="pres">
      <dgm:prSet presAssocID="{D6D8B05A-4227-4BB1-9822-48F5865255D1}" presName="linNode" presStyleCnt="0"/>
      <dgm:spPr/>
    </dgm:pt>
    <dgm:pt modelId="{8A11F054-F3A9-4491-BA52-04CDB8756282}" type="pres">
      <dgm:prSet presAssocID="{D6D8B05A-4227-4BB1-9822-48F5865255D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43AF48E-BD63-4C81-BFD3-97CC64422BE6}" type="pres">
      <dgm:prSet presAssocID="{D6D8B05A-4227-4BB1-9822-48F5865255D1}" presName="descendantText" presStyleLbl="alignAccFollowNode1" presStyleIdx="2" presStyleCnt="3" custScaleY="133469" custLinFactNeighborX="-1496" custLinFactNeighborY="-967">
        <dgm:presLayoutVars>
          <dgm:bulletEnabled val="1"/>
        </dgm:presLayoutVars>
      </dgm:prSet>
      <dgm:spPr/>
    </dgm:pt>
    <dgm:pt modelId="{11869330-C5E1-4761-B004-D1F3C8CEB4F5}" type="pres">
      <dgm:prSet presAssocID="{0AF11497-2727-481E-9FA1-418D72301748}" presName="sp" presStyleCnt="0"/>
      <dgm:spPr/>
    </dgm:pt>
    <dgm:pt modelId="{B1DAD375-1867-4B79-A92F-08F2A52DCE13}" type="pres">
      <dgm:prSet presAssocID="{608ADEE4-DF42-4435-98E3-01E3A1F74D2C}" presName="linNode" presStyleCnt="0"/>
      <dgm:spPr/>
    </dgm:pt>
    <dgm:pt modelId="{C51C22E6-3F39-43BA-B824-6C85E6CC2971}" type="pres">
      <dgm:prSet presAssocID="{608ADEE4-DF42-4435-98E3-01E3A1F74D2C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8C43BF11-3C1A-4727-8140-5CE5F9B55F21}" type="presOf" srcId="{512BF0AB-5020-42E0-81BF-8FD6A014CFDA}" destId="{DFEDAC64-C268-4D08-9400-8CDF17BB8F96}" srcOrd="0" destOrd="1" presId="urn:microsoft.com/office/officeart/2005/8/layout/vList5"/>
    <dgm:cxn modelId="{6AA32E17-B26B-477E-85F6-41700C95287B}" type="presOf" srcId="{608ADEE4-DF42-4435-98E3-01E3A1F74D2C}" destId="{C51C22E6-3F39-43BA-B824-6C85E6CC2971}" srcOrd="0" destOrd="0" presId="urn:microsoft.com/office/officeart/2005/8/layout/vList5"/>
    <dgm:cxn modelId="{0067A81A-4A8E-4220-BC0F-CDF6E6EE0E0F}" type="presOf" srcId="{ECE0B8DF-F616-448E-96A8-F0525EA6412C}" destId="{643AF48E-BD63-4C81-BFD3-97CC64422BE6}" srcOrd="0" destOrd="1" presId="urn:microsoft.com/office/officeart/2005/8/layout/vList5"/>
    <dgm:cxn modelId="{74AA021C-306B-468A-80F2-2CA7E2AAE6A9}" srcId="{D6D8B05A-4227-4BB1-9822-48F5865255D1}" destId="{575C2F95-D25D-45AA-B031-B28C89FFBEFC}" srcOrd="0" destOrd="0" parTransId="{F766FAFD-C31E-4888-B8FF-710BA4CEAD42}" sibTransId="{D032C648-3E95-4687-BC8F-32F3E6AD0345}"/>
    <dgm:cxn modelId="{EFF7A126-EC65-4518-BF14-5A544B3ADD5F}" type="presOf" srcId="{33F6CBD3-D9C7-4E13-97A0-4D8DA41036A2}" destId="{1242279D-5131-4E3B-A2C7-29377DDEC973}" srcOrd="0" destOrd="3" presId="urn:microsoft.com/office/officeart/2005/8/layout/vList5"/>
    <dgm:cxn modelId="{30C8952D-6474-4587-9277-DC679458BCD5}" type="presOf" srcId="{F23A1AD7-FC30-46BE-8F0D-B09D76A403FE}" destId="{C0D8F5C4-2D07-4888-88FC-434854C5E52C}" srcOrd="0" destOrd="0" presId="urn:microsoft.com/office/officeart/2005/8/layout/vList5"/>
    <dgm:cxn modelId="{E15DE937-87BD-44D6-85B7-D62EC636A745}" srcId="{D6D8B05A-4227-4BB1-9822-48F5865255D1}" destId="{0B3C3FE4-C36C-451B-88AE-DA57ACFB62FD}" srcOrd="2" destOrd="0" parTransId="{1F4C24F7-8AF0-4958-9C6C-61592A380CAA}" sibTransId="{9B9E7B7F-62C3-46D2-B082-021FCE78928E}"/>
    <dgm:cxn modelId="{42C4F939-7D5C-4FFB-AD4B-47619D01916F}" srcId="{D6D8B05A-4227-4BB1-9822-48F5865255D1}" destId="{ECE0B8DF-F616-448E-96A8-F0525EA6412C}" srcOrd="1" destOrd="0" parTransId="{A3B0C358-A7DF-49D6-824C-EB6E4F3CA3FD}" sibTransId="{FFBA1683-D56E-46FD-B00E-49BD29E522D3}"/>
    <dgm:cxn modelId="{15023B5E-880B-4B87-AFD6-E247AB120F2B}" type="presOf" srcId="{69BEE555-B071-4F8F-808A-03E8F5784CD0}" destId="{DFEDAC64-C268-4D08-9400-8CDF17BB8F96}" srcOrd="0" destOrd="2" presId="urn:microsoft.com/office/officeart/2005/8/layout/vList5"/>
    <dgm:cxn modelId="{0063F45E-2F56-42D0-B52E-A276D20651CC}" type="presOf" srcId="{7F6D4B5C-497A-4641-BEE3-A24445453E6B}" destId="{1242279D-5131-4E3B-A2C7-29377DDEC973}" srcOrd="0" destOrd="2" presId="urn:microsoft.com/office/officeart/2005/8/layout/vList5"/>
    <dgm:cxn modelId="{28470B61-7F46-4A3A-A182-927EEEAD7265}" type="presOf" srcId="{575C2F95-D25D-45AA-B031-B28C89FFBEFC}" destId="{643AF48E-BD63-4C81-BFD3-97CC64422BE6}" srcOrd="0" destOrd="0" presId="urn:microsoft.com/office/officeart/2005/8/layout/vList5"/>
    <dgm:cxn modelId="{03F77361-AA4B-401F-A4F9-4618936FF06A}" type="presOf" srcId="{E3A525AD-E4D9-422A-9464-F06F54EF175C}" destId="{9670C8BC-18B7-4DF8-A278-520A224D68F2}" srcOrd="0" destOrd="0" presId="urn:microsoft.com/office/officeart/2005/8/layout/vList5"/>
    <dgm:cxn modelId="{38B53D43-057C-4ED5-B671-B2C49FFE4B1F}" type="presOf" srcId="{0AB60200-BDB7-448C-880B-5BCC88706399}" destId="{1242279D-5131-4E3B-A2C7-29377DDEC973}" srcOrd="0" destOrd="0" presId="urn:microsoft.com/office/officeart/2005/8/layout/vList5"/>
    <dgm:cxn modelId="{C9E0AC66-BC38-42C3-BBF8-6EAC9275AECF}" type="presOf" srcId="{0B3C3FE4-C36C-451B-88AE-DA57ACFB62FD}" destId="{643AF48E-BD63-4C81-BFD3-97CC64422BE6}" srcOrd="0" destOrd="2" presId="urn:microsoft.com/office/officeart/2005/8/layout/vList5"/>
    <dgm:cxn modelId="{4C9DB66C-54EC-4D01-A3AA-70A262CD544C}" type="presOf" srcId="{D7792C03-58D0-4965-995E-631BDCCAC8DB}" destId="{DFEDAC64-C268-4D08-9400-8CDF17BB8F96}" srcOrd="0" destOrd="0" presId="urn:microsoft.com/office/officeart/2005/8/layout/vList5"/>
    <dgm:cxn modelId="{F9B33550-D645-4127-A5E2-394ED603608A}" srcId="{0D67074D-CF46-46BD-9429-29587165F142}" destId="{192909F3-80D2-4DA7-B3EA-5742D6D635D2}" srcOrd="1" destOrd="0" parTransId="{48FC94D1-2BD4-4B97-B21D-17A258D3CED4}" sibTransId="{665E75B2-66DB-4AC5-804D-2CA1243F9EE3}"/>
    <dgm:cxn modelId="{824B4D74-18FC-44A7-AB89-8526DC1B0B04}" type="presOf" srcId="{0D67074D-CF46-46BD-9429-29587165F142}" destId="{453FDF36-C759-4CA2-8F58-5AC4A71BB194}" srcOrd="0" destOrd="0" presId="urn:microsoft.com/office/officeart/2005/8/layout/vList5"/>
    <dgm:cxn modelId="{0BC1167F-158D-41E3-B376-32C415B8A877}" srcId="{E3A525AD-E4D9-422A-9464-F06F54EF175C}" destId="{608ADEE4-DF42-4435-98E3-01E3A1F74D2C}" srcOrd="3" destOrd="0" parTransId="{70D99A5B-F540-4A72-8E5B-BCFFF71C495E}" sibTransId="{C808295F-4041-4BD9-A61F-2C89951EF33B}"/>
    <dgm:cxn modelId="{FCA03086-BFEB-4A5B-ADF1-685016FC1983}" srcId="{F23A1AD7-FC30-46BE-8F0D-B09D76A403FE}" destId="{D7792C03-58D0-4965-995E-631BDCCAC8DB}" srcOrd="0" destOrd="0" parTransId="{70FCA9B0-DDA4-4EF8-A086-C325CD8BC70C}" sibTransId="{1FADA1F3-0C15-448D-AC00-7F1CE72C2D4C}"/>
    <dgm:cxn modelId="{C077B8A6-A7E0-4E9E-846E-ECB3252B7C62}" srcId="{0D67074D-CF46-46BD-9429-29587165F142}" destId="{7F6D4B5C-497A-4641-BEE3-A24445453E6B}" srcOrd="2" destOrd="0" parTransId="{CABF654E-3B95-450F-99DE-FE1A52416C06}" sibTransId="{85C435D7-99E2-442E-A1F9-4B1D115BC729}"/>
    <dgm:cxn modelId="{E11793AC-9B66-40C7-899B-E7BEB381875E}" type="presOf" srcId="{D6D8B05A-4227-4BB1-9822-48F5865255D1}" destId="{8A11F054-F3A9-4491-BA52-04CDB8756282}" srcOrd="0" destOrd="0" presId="urn:microsoft.com/office/officeart/2005/8/layout/vList5"/>
    <dgm:cxn modelId="{4CDFB5C3-FC3A-41C8-86EB-5DA061B031BA}" srcId="{0D67074D-CF46-46BD-9429-29587165F142}" destId="{0AB60200-BDB7-448C-880B-5BCC88706399}" srcOrd="0" destOrd="0" parTransId="{8440C5B8-B21B-4ABF-938E-3D2C116A4BBE}" sibTransId="{3BD6E212-4E7F-47AD-BA5E-336BB05762EB}"/>
    <dgm:cxn modelId="{339DF1C9-C3F2-4242-BEAF-76AD27E57D64}" srcId="{0D67074D-CF46-46BD-9429-29587165F142}" destId="{33F6CBD3-D9C7-4E13-97A0-4D8DA41036A2}" srcOrd="3" destOrd="0" parTransId="{0A34DE68-34F9-4E5C-93A0-4DBDC3A8D34C}" sibTransId="{60B448E3-CC70-4501-8A19-D824E99107F1}"/>
    <dgm:cxn modelId="{2071D9D5-C786-4693-9F4B-8234E5212B06}" srcId="{F23A1AD7-FC30-46BE-8F0D-B09D76A403FE}" destId="{512BF0AB-5020-42E0-81BF-8FD6A014CFDA}" srcOrd="1" destOrd="0" parTransId="{D5081AC9-E345-47FE-892D-E275372C022E}" sibTransId="{B2ABB656-7241-4395-8F92-611001033BD1}"/>
    <dgm:cxn modelId="{6919C4DD-42A3-4591-9AD0-FE0955E651A4}" srcId="{E3A525AD-E4D9-422A-9464-F06F54EF175C}" destId="{0D67074D-CF46-46BD-9429-29587165F142}" srcOrd="0" destOrd="0" parTransId="{6A9295FD-7A48-402E-ABA2-1383CFB4A611}" sibTransId="{A34B926B-2F7C-411F-8C73-01FFC7E24EB7}"/>
    <dgm:cxn modelId="{6D010EEA-A2CE-49F2-A85D-07EDF2221280}" srcId="{F23A1AD7-FC30-46BE-8F0D-B09D76A403FE}" destId="{69BEE555-B071-4F8F-808A-03E8F5784CD0}" srcOrd="2" destOrd="0" parTransId="{CE3B5756-4448-4E24-86CC-B067DFF3E937}" sibTransId="{B970FFC5-A352-4B3C-A5BD-C7E175AA0EAA}"/>
    <dgm:cxn modelId="{309BEEEB-630F-46EA-B7FD-950EED99F158}" type="presOf" srcId="{192909F3-80D2-4DA7-B3EA-5742D6D635D2}" destId="{1242279D-5131-4E3B-A2C7-29377DDEC973}" srcOrd="0" destOrd="1" presId="urn:microsoft.com/office/officeart/2005/8/layout/vList5"/>
    <dgm:cxn modelId="{49F596F2-7409-4615-B050-3CC483784C98}" srcId="{E3A525AD-E4D9-422A-9464-F06F54EF175C}" destId="{D6D8B05A-4227-4BB1-9822-48F5865255D1}" srcOrd="2" destOrd="0" parTransId="{C831C5BD-2027-47CB-8F20-6E0BDE09A39A}" sibTransId="{0AF11497-2727-481E-9FA1-418D72301748}"/>
    <dgm:cxn modelId="{6C0F6AF7-412E-4B73-A46A-55FEB0F1B79E}" srcId="{E3A525AD-E4D9-422A-9464-F06F54EF175C}" destId="{F23A1AD7-FC30-46BE-8F0D-B09D76A403FE}" srcOrd="1" destOrd="0" parTransId="{43AA52FA-9B68-497D-A77C-2B32B4AE6D52}" sibTransId="{8F753564-BF35-496D-9878-C4036737FBA5}"/>
    <dgm:cxn modelId="{920D66D9-5636-4BE0-AB05-AA2F0F9545EE}" type="presParOf" srcId="{9670C8BC-18B7-4DF8-A278-520A224D68F2}" destId="{C17028E7-F349-4FBC-A278-A59556F774F1}" srcOrd="0" destOrd="0" presId="urn:microsoft.com/office/officeart/2005/8/layout/vList5"/>
    <dgm:cxn modelId="{F751FF8C-C5AC-45B3-A234-B93D6CB8B942}" type="presParOf" srcId="{C17028E7-F349-4FBC-A278-A59556F774F1}" destId="{453FDF36-C759-4CA2-8F58-5AC4A71BB194}" srcOrd="0" destOrd="0" presId="urn:microsoft.com/office/officeart/2005/8/layout/vList5"/>
    <dgm:cxn modelId="{CB54D47A-8058-496B-8518-D54A9F4FABC1}" type="presParOf" srcId="{C17028E7-F349-4FBC-A278-A59556F774F1}" destId="{1242279D-5131-4E3B-A2C7-29377DDEC973}" srcOrd="1" destOrd="0" presId="urn:microsoft.com/office/officeart/2005/8/layout/vList5"/>
    <dgm:cxn modelId="{A5136780-3281-425B-A9E8-799DB1C42D5F}" type="presParOf" srcId="{9670C8BC-18B7-4DF8-A278-520A224D68F2}" destId="{66AA467C-FBA7-4FA7-A47C-9789F66DBD30}" srcOrd="1" destOrd="0" presId="urn:microsoft.com/office/officeart/2005/8/layout/vList5"/>
    <dgm:cxn modelId="{437E6849-D75D-4F6A-A546-F0C05A72FB4B}" type="presParOf" srcId="{9670C8BC-18B7-4DF8-A278-520A224D68F2}" destId="{D3DE2128-6C5A-4154-AB63-EDFB2CF287B1}" srcOrd="2" destOrd="0" presId="urn:microsoft.com/office/officeart/2005/8/layout/vList5"/>
    <dgm:cxn modelId="{90E80E6A-9A4B-420F-9873-CE5FC8E8060B}" type="presParOf" srcId="{D3DE2128-6C5A-4154-AB63-EDFB2CF287B1}" destId="{C0D8F5C4-2D07-4888-88FC-434854C5E52C}" srcOrd="0" destOrd="0" presId="urn:microsoft.com/office/officeart/2005/8/layout/vList5"/>
    <dgm:cxn modelId="{66B6CEAD-766C-4726-84DE-A9495CA0BAAB}" type="presParOf" srcId="{D3DE2128-6C5A-4154-AB63-EDFB2CF287B1}" destId="{DFEDAC64-C268-4D08-9400-8CDF17BB8F96}" srcOrd="1" destOrd="0" presId="urn:microsoft.com/office/officeart/2005/8/layout/vList5"/>
    <dgm:cxn modelId="{A743CC64-D49D-46F4-99A1-E0EB22895B63}" type="presParOf" srcId="{9670C8BC-18B7-4DF8-A278-520A224D68F2}" destId="{132A2958-B28A-4093-8A62-AF435367807A}" srcOrd="3" destOrd="0" presId="urn:microsoft.com/office/officeart/2005/8/layout/vList5"/>
    <dgm:cxn modelId="{EEACBA65-14E8-4AA5-AA0B-CD830844A053}" type="presParOf" srcId="{9670C8BC-18B7-4DF8-A278-520A224D68F2}" destId="{CD6E9087-B4C9-497B-A494-C17833AC4609}" srcOrd="4" destOrd="0" presId="urn:microsoft.com/office/officeart/2005/8/layout/vList5"/>
    <dgm:cxn modelId="{3308B3B6-E221-429D-9CFC-8B5B982BC906}" type="presParOf" srcId="{CD6E9087-B4C9-497B-A494-C17833AC4609}" destId="{8A11F054-F3A9-4491-BA52-04CDB8756282}" srcOrd="0" destOrd="0" presId="urn:microsoft.com/office/officeart/2005/8/layout/vList5"/>
    <dgm:cxn modelId="{5C8534C7-D9A7-43DA-8D4A-776BBE10E296}" type="presParOf" srcId="{CD6E9087-B4C9-497B-A494-C17833AC4609}" destId="{643AF48E-BD63-4C81-BFD3-97CC64422BE6}" srcOrd="1" destOrd="0" presId="urn:microsoft.com/office/officeart/2005/8/layout/vList5"/>
    <dgm:cxn modelId="{1EB68A1D-B6CB-4281-9BD5-FDF24ADC397A}" type="presParOf" srcId="{9670C8BC-18B7-4DF8-A278-520A224D68F2}" destId="{11869330-C5E1-4761-B004-D1F3C8CEB4F5}" srcOrd="5" destOrd="0" presId="urn:microsoft.com/office/officeart/2005/8/layout/vList5"/>
    <dgm:cxn modelId="{F663DA23-424F-4267-BBBA-99E3F4AD8B28}" type="presParOf" srcId="{9670C8BC-18B7-4DF8-A278-520A224D68F2}" destId="{B1DAD375-1867-4B79-A92F-08F2A52DCE13}" srcOrd="6" destOrd="0" presId="urn:microsoft.com/office/officeart/2005/8/layout/vList5"/>
    <dgm:cxn modelId="{A50EE023-ACB7-4AA1-859C-687C0F7EF608}" type="presParOf" srcId="{B1DAD375-1867-4B79-A92F-08F2A52DCE13}" destId="{C51C22E6-3F39-43BA-B824-6C85E6CC297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FB66-5143-49C4-B112-5084E39858DF}">
      <dsp:nvSpPr>
        <dsp:cNvPr id="0" name=""/>
        <dsp:cNvSpPr/>
      </dsp:nvSpPr>
      <dsp:spPr>
        <a:xfrm>
          <a:off x="-13489222" y="-2056692"/>
          <a:ext cx="16039502" cy="16039502"/>
        </a:xfrm>
        <a:prstGeom prst="blockArc">
          <a:avLst>
            <a:gd name="adj1" fmla="val 18900000"/>
            <a:gd name="adj2" fmla="val 2700000"/>
            <a:gd name="adj3" fmla="val 135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D6B91-E740-4F30-8648-81543269ADF3}">
      <dsp:nvSpPr>
        <dsp:cNvPr id="0" name=""/>
        <dsp:cNvSpPr/>
      </dsp:nvSpPr>
      <dsp:spPr>
        <a:xfrm>
          <a:off x="1111216" y="745143"/>
          <a:ext cx="22141306" cy="1491241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673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800" i="1" kern="1200"/>
            <a:t>Møteplass for barn og voksne</a:t>
          </a:r>
        </a:p>
      </dsp:txBody>
      <dsp:txXfrm>
        <a:off x="1111216" y="745143"/>
        <a:ext cx="22141306" cy="1491241"/>
      </dsp:txXfrm>
    </dsp:sp>
    <dsp:sp modelId="{A8A24531-759E-44F1-B44B-821D84720971}">
      <dsp:nvSpPr>
        <dsp:cNvPr id="0" name=""/>
        <dsp:cNvSpPr/>
      </dsp:nvSpPr>
      <dsp:spPr>
        <a:xfrm>
          <a:off x="179189" y="558738"/>
          <a:ext cx="1864052" cy="1864052"/>
        </a:xfrm>
        <a:prstGeom prst="hear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1683F-AF0E-41A4-8004-938DB67133BA}">
      <dsp:nvSpPr>
        <dsp:cNvPr id="0" name=""/>
        <dsp:cNvSpPr/>
      </dsp:nvSpPr>
      <dsp:spPr>
        <a:xfrm>
          <a:off x="2179796" y="2981290"/>
          <a:ext cx="21072725" cy="1491241"/>
        </a:xfrm>
        <a:prstGeom prst="rect">
          <a:avLst/>
        </a:prstGeom>
        <a:solidFill>
          <a:schemeClr val="accent6">
            <a:shade val="50000"/>
            <a:hueOff val="55180"/>
            <a:satOff val="16805"/>
            <a:lumOff val="12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673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800" i="1" kern="1200">
              <a:latin typeface="Good Sans Light"/>
              <a:ea typeface="+mn-ea"/>
              <a:cs typeface="+mn-cs"/>
            </a:rPr>
            <a:t>Inkluderende felleskap</a:t>
          </a:r>
        </a:p>
      </dsp:txBody>
      <dsp:txXfrm>
        <a:off x="2179796" y="2981290"/>
        <a:ext cx="21072725" cy="1491241"/>
      </dsp:txXfrm>
    </dsp:sp>
    <dsp:sp modelId="{221CBC8D-1571-4DD2-8517-12B8ED73C1DB}">
      <dsp:nvSpPr>
        <dsp:cNvPr id="0" name=""/>
        <dsp:cNvSpPr/>
      </dsp:nvSpPr>
      <dsp:spPr>
        <a:xfrm>
          <a:off x="1247770" y="2794885"/>
          <a:ext cx="1864052" cy="1864052"/>
        </a:xfrm>
        <a:prstGeom prst="hear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55180"/>
              <a:satOff val="16805"/>
              <a:lumOff val="128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986CF-833A-481E-AED3-50BCC7B6180F}">
      <dsp:nvSpPr>
        <dsp:cNvPr id="0" name=""/>
        <dsp:cNvSpPr/>
      </dsp:nvSpPr>
      <dsp:spPr>
        <a:xfrm>
          <a:off x="2507764" y="5217438"/>
          <a:ext cx="20744757" cy="1491241"/>
        </a:xfrm>
        <a:prstGeom prst="rect">
          <a:avLst/>
        </a:prstGeom>
        <a:solidFill>
          <a:schemeClr val="accent6">
            <a:shade val="50000"/>
            <a:hueOff val="110360"/>
            <a:satOff val="33610"/>
            <a:lumOff val="25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673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800" i="1" kern="1200">
              <a:latin typeface="Good Sans Light"/>
              <a:ea typeface="+mn-ea"/>
              <a:cs typeface="+mn-cs"/>
            </a:rPr>
            <a:t>Lekende og utforskende</a:t>
          </a:r>
        </a:p>
      </dsp:txBody>
      <dsp:txXfrm>
        <a:off x="2507764" y="5217438"/>
        <a:ext cx="20744757" cy="1491241"/>
      </dsp:txXfrm>
    </dsp:sp>
    <dsp:sp modelId="{B12C62BC-6DD8-48F3-8A2A-B0B25FFC61CE}">
      <dsp:nvSpPr>
        <dsp:cNvPr id="0" name=""/>
        <dsp:cNvSpPr/>
      </dsp:nvSpPr>
      <dsp:spPr>
        <a:xfrm>
          <a:off x="1575738" y="5031032"/>
          <a:ext cx="1864052" cy="1864052"/>
        </a:xfrm>
        <a:prstGeom prst="hear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10360"/>
              <a:satOff val="33610"/>
              <a:lumOff val="25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F10D1-4944-4ED4-AAF0-AFDDA7E276B5}">
      <dsp:nvSpPr>
        <dsp:cNvPr id="0" name=""/>
        <dsp:cNvSpPr/>
      </dsp:nvSpPr>
      <dsp:spPr>
        <a:xfrm>
          <a:off x="2179796" y="7453585"/>
          <a:ext cx="21072725" cy="1491241"/>
        </a:xfrm>
        <a:prstGeom prst="rect">
          <a:avLst/>
        </a:prstGeom>
        <a:solidFill>
          <a:schemeClr val="accent6">
            <a:shade val="50000"/>
            <a:hueOff val="110360"/>
            <a:satOff val="33610"/>
            <a:lumOff val="25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673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800" i="1" kern="1200">
              <a:latin typeface="Good Sans Light"/>
              <a:ea typeface="+mn-ea"/>
              <a:cs typeface="+mn-cs"/>
            </a:rPr>
            <a:t>Trygghet og varme</a:t>
          </a:r>
        </a:p>
      </dsp:txBody>
      <dsp:txXfrm>
        <a:off x="2179796" y="7453585"/>
        <a:ext cx="21072725" cy="1491241"/>
      </dsp:txXfrm>
    </dsp:sp>
    <dsp:sp modelId="{F61B8CD7-5F00-4B4E-818D-9802DBB5815E}">
      <dsp:nvSpPr>
        <dsp:cNvPr id="0" name=""/>
        <dsp:cNvSpPr/>
      </dsp:nvSpPr>
      <dsp:spPr>
        <a:xfrm>
          <a:off x="1247770" y="7267180"/>
          <a:ext cx="1864052" cy="1864052"/>
        </a:xfrm>
        <a:prstGeom prst="hear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10360"/>
              <a:satOff val="33610"/>
              <a:lumOff val="25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26023-D31E-44A0-B810-3A8FA095A186}">
      <dsp:nvSpPr>
        <dsp:cNvPr id="0" name=""/>
        <dsp:cNvSpPr/>
      </dsp:nvSpPr>
      <dsp:spPr>
        <a:xfrm>
          <a:off x="1111216" y="9689732"/>
          <a:ext cx="22141306" cy="1491241"/>
        </a:xfrm>
        <a:prstGeom prst="rect">
          <a:avLst/>
        </a:prstGeom>
        <a:solidFill>
          <a:schemeClr val="accent6">
            <a:shade val="50000"/>
            <a:hueOff val="55180"/>
            <a:satOff val="16805"/>
            <a:lumOff val="12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673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800" i="1" kern="1200">
              <a:latin typeface="Good Sans Light"/>
              <a:ea typeface="+mn-ea"/>
              <a:cs typeface="+mn-cs"/>
            </a:rPr>
            <a:t>Barnet i fokus</a:t>
          </a:r>
        </a:p>
      </dsp:txBody>
      <dsp:txXfrm>
        <a:off x="1111216" y="9689732"/>
        <a:ext cx="22141306" cy="1491241"/>
      </dsp:txXfrm>
    </dsp:sp>
    <dsp:sp modelId="{8C698225-ABC9-4FC0-A4E3-7C6B428C76B2}">
      <dsp:nvSpPr>
        <dsp:cNvPr id="0" name=""/>
        <dsp:cNvSpPr/>
      </dsp:nvSpPr>
      <dsp:spPr>
        <a:xfrm>
          <a:off x="120826" y="9503327"/>
          <a:ext cx="1864052" cy="1864052"/>
        </a:xfrm>
        <a:prstGeom prst="hear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55180"/>
              <a:satOff val="16805"/>
              <a:lumOff val="128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2279D-5131-4E3B-A2C7-29377DDEC973}">
      <dsp:nvSpPr>
        <dsp:cNvPr id="0" name=""/>
        <dsp:cNvSpPr/>
      </dsp:nvSpPr>
      <dsp:spPr>
        <a:xfrm rot="5400000">
          <a:off x="14225460" y="-5952333"/>
          <a:ext cx="2756298" cy="1482268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600" kern="1200">
              <a:ea typeface="+mn-lt"/>
              <a:cs typeface="+mn-lt"/>
            </a:rPr>
            <a:t>Vi skal gi gode vilkår for lek, vennskap og barnas egen kultur.</a:t>
          </a:r>
          <a:endParaRPr lang="nb-NO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600" kern="1200">
              <a:ea typeface="+mn-lt"/>
              <a:cs typeface="+mn-lt"/>
            </a:rPr>
            <a:t>Leken skal være en arena for barns utvikling og læring og for sosial og språklig samhandling.</a:t>
          </a:r>
          <a:endParaRPr lang="nb-NO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600" kern="1200">
              <a:ea typeface="+mn-lt"/>
              <a:cs typeface="+mn-lt"/>
            </a:rPr>
            <a:t>Barnehagen skal inspirere til og gi rom for ulike typer lek inne og ute.</a:t>
          </a:r>
          <a:endParaRPr lang="nb-NO" sz="36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2800" kern="1200"/>
        </a:p>
      </dsp:txBody>
      <dsp:txXfrm rot="-5400000">
        <a:off x="8192267" y="215411"/>
        <a:ext cx="14688134" cy="2487196"/>
      </dsp:txXfrm>
    </dsp:sp>
    <dsp:sp modelId="{453FDF36-C759-4CA2-8F58-5AC4A71BB194}">
      <dsp:nvSpPr>
        <dsp:cNvPr id="0" name=""/>
        <dsp:cNvSpPr/>
      </dsp:nvSpPr>
      <dsp:spPr>
        <a:xfrm>
          <a:off x="0" y="2617"/>
          <a:ext cx="8337760" cy="27800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/>
            <a:t>Lek</a:t>
          </a:r>
        </a:p>
      </dsp:txBody>
      <dsp:txXfrm>
        <a:off x="135713" y="138330"/>
        <a:ext cx="8066334" cy="2508669"/>
      </dsp:txXfrm>
    </dsp:sp>
    <dsp:sp modelId="{DFEDAC64-C268-4D08-9400-8CDF17BB8F96}">
      <dsp:nvSpPr>
        <dsp:cNvPr id="0" name=""/>
        <dsp:cNvSpPr/>
      </dsp:nvSpPr>
      <dsp:spPr>
        <a:xfrm rot="5400000">
          <a:off x="14078530" y="-2930715"/>
          <a:ext cx="3060996" cy="1480821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3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ood Sans Light"/>
              <a:ea typeface="Good Sans Light"/>
              <a:cs typeface="Good Sans Light"/>
            </a:rPr>
            <a:t>Vi skal gi barna mulighet til å utvikle tillit til seg selv og andre.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ood Sans Light"/>
              <a:ea typeface="Good Sans Light"/>
              <a:cs typeface="Good Sans Light"/>
            </a:rPr>
            <a:t>I barnehagen skal barna og foreldrene oppleve å bli sett, forstått, respektert, og få den hjelp og støtte de har behov for.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ood Sans Light"/>
              <a:ea typeface="Good Sans Light"/>
              <a:cs typeface="Good Sans Light"/>
            </a:rPr>
            <a:t>Vi skal være lydhør ovenfor barnas utrykk og imøtekomme deres behov for omsorg med sensitivitet.</a:t>
          </a:r>
        </a:p>
      </dsp:txBody>
      <dsp:txXfrm rot="-5400000">
        <a:off x="8204923" y="3092318"/>
        <a:ext cx="14658784" cy="2762144"/>
      </dsp:txXfrm>
    </dsp:sp>
    <dsp:sp modelId="{C0D8F5C4-2D07-4888-88FC-434854C5E52C}">
      <dsp:nvSpPr>
        <dsp:cNvPr id="0" name=""/>
        <dsp:cNvSpPr/>
      </dsp:nvSpPr>
      <dsp:spPr>
        <a:xfrm>
          <a:off x="0" y="3062168"/>
          <a:ext cx="8329618" cy="27800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/>
            <a:t>Omsorg</a:t>
          </a:r>
        </a:p>
      </dsp:txBody>
      <dsp:txXfrm>
        <a:off x="135713" y="3197881"/>
        <a:ext cx="8058192" cy="2508669"/>
      </dsp:txXfrm>
    </dsp:sp>
    <dsp:sp modelId="{643AF48E-BD63-4C81-BFD3-97CC64422BE6}">
      <dsp:nvSpPr>
        <dsp:cNvPr id="0" name=""/>
        <dsp:cNvSpPr/>
      </dsp:nvSpPr>
      <dsp:spPr>
        <a:xfrm rot="5400000">
          <a:off x="14124885" y="180333"/>
          <a:ext cx="2968452" cy="1480821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3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ood Sans Light"/>
              <a:ea typeface="Good Sans Light"/>
              <a:cs typeface="Good Sans Light"/>
            </a:rPr>
            <a:t>Vi skal støtte barna i å forholde seg prøvende og nysgjerrig til omverden.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ood Sans Light"/>
              <a:ea typeface="Good Sans Light"/>
              <a:cs typeface="Good Sans Light"/>
            </a:rPr>
            <a:t>Vi skal fremme samhold og solidaritet samtidig som individuelle utrykk og handlinger skal verdsettes. 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ood Sans Light"/>
              <a:ea typeface="Good Sans Light"/>
              <a:cs typeface="Good Sans Light"/>
            </a:rPr>
            <a:t>Vi skal synliggjøre og verdsette ulike behov, meninger, og perspektiver i fellesskapet.</a:t>
          </a:r>
        </a:p>
      </dsp:txBody>
      <dsp:txXfrm rot="-5400000">
        <a:off x="8205006" y="6245120"/>
        <a:ext cx="14663302" cy="2678636"/>
      </dsp:txXfrm>
    </dsp:sp>
    <dsp:sp modelId="{8A11F054-F3A9-4491-BA52-04CDB8756282}">
      <dsp:nvSpPr>
        <dsp:cNvPr id="0" name=""/>
        <dsp:cNvSpPr/>
      </dsp:nvSpPr>
      <dsp:spPr>
        <a:xfrm>
          <a:off x="0" y="6215897"/>
          <a:ext cx="8329618" cy="27800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/>
            <a:t>Danning</a:t>
          </a:r>
        </a:p>
      </dsp:txBody>
      <dsp:txXfrm>
        <a:off x="135713" y="6351610"/>
        <a:ext cx="8058192" cy="2508669"/>
      </dsp:txXfrm>
    </dsp:sp>
    <dsp:sp modelId="{C51C22E6-3F39-43BA-B824-6C85E6CC2971}">
      <dsp:nvSpPr>
        <dsp:cNvPr id="0" name=""/>
        <dsp:cNvSpPr/>
      </dsp:nvSpPr>
      <dsp:spPr>
        <a:xfrm>
          <a:off x="0" y="9229176"/>
          <a:ext cx="8337760" cy="27800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/>
            <a:t>Læring</a:t>
          </a:r>
        </a:p>
      </dsp:txBody>
      <dsp:txXfrm>
        <a:off x="135713" y="9364889"/>
        <a:ext cx="8066334" cy="2508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37A26-CE83-4346-A0FC-147405EC4790}" type="datetimeFigureOut">
              <a:rPr lang="nb-NO" smtClean="0"/>
              <a:t>24.06.2022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88D0B-ED6A-457D-96ED-047985726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129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88D0B-ED6A-457D-96ED-04798572615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86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88D0B-ED6A-457D-96ED-04798572615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94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DDB55CB-F0D4-4DF3-925C-47DFBE6C2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801" cy="13742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7869671"/>
            <a:ext cx="15268402" cy="4775200"/>
          </a:xfrm>
        </p:spPr>
        <p:txBody>
          <a:bodyPr anchor="b">
            <a:normAutofit/>
          </a:bodyPr>
          <a:lstStyle>
            <a:lvl1pPr algn="l">
              <a:defRPr sz="7000" b="0">
                <a:solidFill>
                  <a:schemeClr val="lt1"/>
                </a:solidFill>
                <a:latin typeface="Good Sans" panose="00000500000000000000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DCBC53D-6F17-4667-902E-77034C666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753" y="10948969"/>
            <a:ext cx="4111760" cy="1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0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119BF00-B8E9-4ADE-8EC2-1BD029B563E2}"/>
              </a:ext>
            </a:extLst>
          </p:cNvPr>
          <p:cNvSpPr/>
          <p:nvPr userDrawn="1"/>
        </p:nvSpPr>
        <p:spPr>
          <a:xfrm>
            <a:off x="15337917" y="0"/>
            <a:ext cx="9044496" cy="6857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992867"/>
            <a:ext cx="13023965" cy="100642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0" y="3934691"/>
            <a:ext cx="13023965" cy="82498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21010E2C-C75D-4A5A-8DB8-42F7CC23D0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37917" y="6857143"/>
            <a:ext cx="9044496" cy="6858857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3492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EAE1DA2C-E532-480D-9735-1D49120D8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37918" y="1"/>
            <a:ext cx="9044495" cy="13716000"/>
          </a:xfrm>
          <a:custGeom>
            <a:avLst/>
            <a:gdLst>
              <a:gd name="connsiteX0" fmla="*/ 5346665 w 9044495"/>
              <a:gd name="connsiteY0" fmla="*/ 0 h 13716000"/>
              <a:gd name="connsiteX1" fmla="*/ 9044495 w 9044495"/>
              <a:gd name="connsiteY1" fmla="*/ 0 h 13716000"/>
              <a:gd name="connsiteX2" fmla="*/ 9044495 w 9044495"/>
              <a:gd name="connsiteY2" fmla="*/ 13716000 h 13716000"/>
              <a:gd name="connsiteX3" fmla="*/ 0 w 9044495"/>
              <a:gd name="connsiteY3" fmla="*/ 13716000 h 13716000"/>
              <a:gd name="connsiteX4" fmla="*/ 0 w 9044495"/>
              <a:gd name="connsiteY4" fmla="*/ 1371599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4495" h="13716000">
                <a:moveTo>
                  <a:pt x="5346665" y="0"/>
                </a:moveTo>
                <a:lnTo>
                  <a:pt x="9044495" y="0"/>
                </a:lnTo>
                <a:lnTo>
                  <a:pt x="9044495" y="13716000"/>
                </a:lnTo>
                <a:lnTo>
                  <a:pt x="0" y="13716000"/>
                </a:lnTo>
                <a:lnTo>
                  <a:pt x="0" y="13715999"/>
                </a:lnTo>
                <a:close/>
              </a:path>
            </a:pathLst>
          </a:custGeom>
        </p:spPr>
        <p:txBody>
          <a:bodyPr wrap="square" lIns="91440" tIns="45720" rIns="91440" bIns="45720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992867"/>
            <a:ext cx="13023965" cy="100642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0" y="3934691"/>
            <a:ext cx="13023965" cy="82498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Rettvinklet trekant 6">
            <a:extLst>
              <a:ext uri="{FF2B5EF4-FFF2-40B4-BE49-F238E27FC236}">
                <a16:creationId xmlns:a16="http://schemas.microsoft.com/office/drawing/2014/main" id="{B52A14A5-BC4F-4AF2-891A-BBA6818CEC82}"/>
              </a:ext>
            </a:extLst>
          </p:cNvPr>
          <p:cNvSpPr/>
          <p:nvPr userDrawn="1"/>
        </p:nvSpPr>
        <p:spPr>
          <a:xfrm rot="10800000" flipH="1">
            <a:off x="15337918" y="1"/>
            <a:ext cx="5346665" cy="13715999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5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999370"/>
            <a:ext cx="21505487" cy="1015663"/>
          </a:xfrm>
        </p:spPr>
        <p:txBody>
          <a:bodyPr anchor="t">
            <a:spAutoFit/>
          </a:bodyPr>
          <a:lstStyle>
            <a:lvl1pPr>
              <a:defRPr sz="6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162395"/>
            <a:ext cx="21505487" cy="9022162"/>
          </a:xfrm>
        </p:spPr>
        <p:txBody>
          <a:bodyPr anchor="t">
            <a:normAutofit/>
          </a:bodyPr>
          <a:lstStyle>
            <a:lvl1pPr marL="0" indent="0">
              <a:buNone/>
              <a:defRPr sz="7000">
                <a:solidFill>
                  <a:schemeClr val="lt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4927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999370"/>
            <a:ext cx="21505487" cy="1015663"/>
          </a:xfrm>
        </p:spPr>
        <p:txBody>
          <a:bodyPr anchor="t">
            <a:spAutoFit/>
          </a:bodyPr>
          <a:lstStyle>
            <a:lvl1pPr>
              <a:defRPr sz="66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162395"/>
            <a:ext cx="21505487" cy="9022162"/>
          </a:xfrm>
        </p:spPr>
        <p:txBody>
          <a:bodyPr anchor="t">
            <a:normAutofit/>
          </a:bodyPr>
          <a:lstStyle>
            <a:lvl1pPr marL="0" indent="0">
              <a:buNone/>
              <a:defRPr sz="7000">
                <a:solidFill>
                  <a:schemeClr val="dk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55432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6E7A4DA-3E16-4EBE-94ED-44B8FEB6A0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2413" cy="13716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999370"/>
            <a:ext cx="21505487" cy="1015663"/>
          </a:xfrm>
        </p:spPr>
        <p:txBody>
          <a:bodyPr anchor="t">
            <a:spAutoFit/>
          </a:bodyPr>
          <a:lstStyle>
            <a:lvl1pPr>
              <a:defRPr sz="66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18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47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DDB55CB-F0D4-4DF3-925C-47DFBE6C2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800" cy="13744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7869671"/>
            <a:ext cx="15268402" cy="4775200"/>
          </a:xfrm>
        </p:spPr>
        <p:txBody>
          <a:bodyPr anchor="b">
            <a:normAutofit/>
          </a:bodyPr>
          <a:lstStyle>
            <a:lvl1pPr algn="l">
              <a:defRPr sz="7000" b="0">
                <a:solidFill>
                  <a:schemeClr val="lt1"/>
                </a:solidFill>
                <a:latin typeface="Good Sans" panose="00000500000000000000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DCBC53D-6F17-4667-902E-77034C666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753" y="10948969"/>
            <a:ext cx="4111760" cy="1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5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DDB55CB-F0D4-4DF3-925C-47DFBE6C2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800" cy="13741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7869671"/>
            <a:ext cx="15268402" cy="4775200"/>
          </a:xfrm>
        </p:spPr>
        <p:txBody>
          <a:bodyPr anchor="b">
            <a:normAutofit/>
          </a:bodyPr>
          <a:lstStyle>
            <a:lvl1pPr algn="l">
              <a:defRPr sz="7000" b="0">
                <a:solidFill>
                  <a:schemeClr val="lt1"/>
                </a:solidFill>
                <a:latin typeface="Good Sans" panose="00000500000000000000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DCBC53D-6F17-4667-902E-77034C666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753" y="10948969"/>
            <a:ext cx="4111760" cy="1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9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DDB55CB-F0D4-4DF3-925C-47DFBE6C2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"/>
            <a:ext cx="24382800" cy="13741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7869671"/>
            <a:ext cx="15268402" cy="4775200"/>
          </a:xfrm>
        </p:spPr>
        <p:txBody>
          <a:bodyPr anchor="b">
            <a:normAutofit/>
          </a:bodyPr>
          <a:lstStyle>
            <a:lvl1pPr algn="l">
              <a:defRPr sz="7000" b="0">
                <a:solidFill>
                  <a:schemeClr val="lt1"/>
                </a:solidFill>
                <a:latin typeface="Good Sans" panose="00000500000000000000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DCBC53D-6F17-4667-902E-77034C666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753" y="10948969"/>
            <a:ext cx="4111760" cy="1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1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DDB55CB-F0D4-4DF3-925C-47DFBE6C2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800" cy="13741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7869671"/>
            <a:ext cx="15268402" cy="4775200"/>
          </a:xfrm>
        </p:spPr>
        <p:txBody>
          <a:bodyPr anchor="b">
            <a:normAutofit/>
          </a:bodyPr>
          <a:lstStyle>
            <a:lvl1pPr algn="l">
              <a:defRPr sz="7000" b="0">
                <a:solidFill>
                  <a:schemeClr val="lt1"/>
                </a:solidFill>
                <a:latin typeface="Good Sans" panose="00000500000000000000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DCBC53D-6F17-4667-902E-77034C666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753" y="10948969"/>
            <a:ext cx="4111760" cy="1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8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DDB55CB-F0D4-4DF3-925C-47DFBE6C2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800" cy="13741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7869671"/>
            <a:ext cx="15268402" cy="4775200"/>
          </a:xfrm>
        </p:spPr>
        <p:txBody>
          <a:bodyPr anchor="b">
            <a:normAutofit/>
          </a:bodyPr>
          <a:lstStyle>
            <a:lvl1pPr algn="l">
              <a:defRPr sz="7000" b="0">
                <a:solidFill>
                  <a:schemeClr val="lt1"/>
                </a:solidFill>
                <a:latin typeface="Good Sans" panose="00000500000000000000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DCBC53D-6F17-4667-902E-77034C666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753" y="10948969"/>
            <a:ext cx="4111760" cy="1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0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4D1BBFD-5771-4439-BDB0-E67ACB372987}"/>
              </a:ext>
            </a:extLst>
          </p:cNvPr>
          <p:cNvSpPr/>
          <p:nvPr userDrawn="1"/>
        </p:nvSpPr>
        <p:spPr>
          <a:xfrm>
            <a:off x="15337917" y="0"/>
            <a:ext cx="904449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992867"/>
            <a:ext cx="13023965" cy="100642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0" y="3934691"/>
            <a:ext cx="13023965" cy="82498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36EEC48D-1E52-477A-BE3E-E55C794318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38082" y="4079311"/>
            <a:ext cx="9044330" cy="9627618"/>
          </a:xfrm>
          <a:custGeom>
            <a:avLst/>
            <a:gdLst>
              <a:gd name="connsiteX0" fmla="*/ 9044330 w 9044330"/>
              <a:gd name="connsiteY0" fmla="*/ 0 h 9627618"/>
              <a:gd name="connsiteX1" fmla="*/ 9044330 w 9044330"/>
              <a:gd name="connsiteY1" fmla="*/ 9627618 h 9627618"/>
              <a:gd name="connsiteX2" fmla="*/ 20732 w 9044330"/>
              <a:gd name="connsiteY2" fmla="*/ 9627618 h 9627618"/>
              <a:gd name="connsiteX3" fmla="*/ 11769 w 9044330"/>
              <a:gd name="connsiteY3" fmla="*/ 9509750 h 9627618"/>
              <a:gd name="connsiteX4" fmla="*/ 0 w 9044330"/>
              <a:gd name="connsiteY4" fmla="*/ 9044330 h 9627618"/>
              <a:gd name="connsiteX5" fmla="*/ 9044330 w 9044330"/>
              <a:gd name="connsiteY5" fmla="*/ 0 h 962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4330" h="9627618">
                <a:moveTo>
                  <a:pt x="9044330" y="0"/>
                </a:moveTo>
                <a:lnTo>
                  <a:pt x="9044330" y="9627618"/>
                </a:lnTo>
                <a:lnTo>
                  <a:pt x="20732" y="9627618"/>
                </a:lnTo>
                <a:lnTo>
                  <a:pt x="11769" y="9509750"/>
                </a:lnTo>
                <a:cubicBezTo>
                  <a:pt x="3955" y="9355597"/>
                  <a:pt x="0" y="9200426"/>
                  <a:pt x="0" y="9044330"/>
                </a:cubicBezTo>
                <a:cubicBezTo>
                  <a:pt x="0" y="4049285"/>
                  <a:pt x="4049286" y="0"/>
                  <a:pt x="904433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7686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992867"/>
            <a:ext cx="13023965" cy="100642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0" y="3934691"/>
            <a:ext cx="13023965" cy="82498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21010E2C-C75D-4A5A-8DB8-42F7CC23D0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37917" y="-1"/>
            <a:ext cx="9044496" cy="13716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3581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0" y="992867"/>
            <a:ext cx="21505487" cy="100642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934691"/>
            <a:ext cx="21505487" cy="824986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7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2" r:id="rId7"/>
    <p:sldLayoutId id="2147483677" r:id="rId8"/>
    <p:sldLayoutId id="2147483678" r:id="rId9"/>
    <p:sldLayoutId id="2147483679" r:id="rId10"/>
    <p:sldLayoutId id="2147483680" r:id="rId11"/>
    <p:sldLayoutId id="2147483663" r:id="rId12"/>
    <p:sldLayoutId id="2147483681" r:id="rId13"/>
    <p:sldLayoutId id="2147483682" r:id="rId14"/>
    <p:sldLayoutId id="2147483666" r:id="rId15"/>
    <p:sldLayoutId id="2147483667" r:id="rId16"/>
  </p:sldLayoutIdLst>
  <p:txStyles>
    <p:titleStyle>
      <a:lvl1pPr algn="l" defTabSz="1828709" rtl="0" eaLnBrk="1" latinLnBrk="0" hangingPunct="1">
        <a:lnSpc>
          <a:spcPct val="100000"/>
        </a:lnSpc>
        <a:spcBef>
          <a:spcPct val="0"/>
        </a:spcBef>
        <a:buNone/>
        <a:defRPr sz="6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105000"/>
        </a:lnSpc>
        <a:spcBef>
          <a:spcPts val="2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405C73-448E-4329-8BEE-123ED4674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189" y="5970732"/>
            <a:ext cx="20766173" cy="4775200"/>
          </a:xfrm>
        </p:spPr>
        <p:txBody>
          <a:bodyPr/>
          <a:lstStyle/>
          <a:p>
            <a:r>
              <a:rPr lang="nb-NO" dirty="0">
                <a:latin typeface="Good Sans"/>
              </a:rPr>
              <a:t>Åpen barnehage Moss kommune - Årsplan 2022-23</a:t>
            </a:r>
            <a:br>
              <a:rPr lang="nb-NO" dirty="0">
                <a:latin typeface="Good Sans"/>
              </a:rPr>
            </a:br>
            <a:br>
              <a:rPr lang="nb-NO" dirty="0">
                <a:latin typeface="Good Sans"/>
              </a:rPr>
            </a:br>
            <a:r>
              <a:rPr lang="nb-NO" i="1" dirty="0">
                <a:latin typeface="Good Sans"/>
              </a:rPr>
              <a:t>Møteplass for lek, glede og vennskap</a:t>
            </a:r>
          </a:p>
        </p:txBody>
      </p:sp>
    </p:spTree>
    <p:extLst>
      <p:ext uri="{BB962C8B-B14F-4D97-AF65-F5344CB8AC3E}">
        <p14:creationId xmlns:p14="http://schemas.microsoft.com/office/powerpoint/2010/main" val="216824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721AD3-560A-4B2A-8FE0-C548D081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16" y="204566"/>
            <a:ext cx="21505487" cy="1006429"/>
          </a:xfrm>
        </p:spPr>
        <p:txBody>
          <a:bodyPr/>
          <a:lstStyle/>
          <a:p>
            <a:r>
              <a:rPr lang="nb-NO">
                <a:solidFill>
                  <a:schemeClr val="accent2"/>
                </a:solidFill>
              </a:rPr>
              <a:t>Fagområder </a:t>
            </a:r>
          </a:p>
        </p:txBody>
      </p:sp>
      <p:sp>
        <p:nvSpPr>
          <p:cNvPr id="5" name="Alternativ prosess 4">
            <a:extLst>
              <a:ext uri="{FF2B5EF4-FFF2-40B4-BE49-F238E27FC236}">
                <a16:creationId xmlns:a16="http://schemas.microsoft.com/office/drawing/2014/main" id="{346F6979-65A6-4536-B91E-CE8C66250F7C}"/>
              </a:ext>
            </a:extLst>
          </p:cNvPr>
          <p:cNvSpPr/>
          <p:nvPr/>
        </p:nvSpPr>
        <p:spPr>
          <a:xfrm>
            <a:off x="12736717" y="2996315"/>
            <a:ext cx="5674731" cy="10564221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600" b="1">
                <a:solidFill>
                  <a:schemeClr val="bg1"/>
                </a:solidFill>
              </a:rPr>
              <a:t>Hvorfor er dette viktig: </a:t>
            </a:r>
            <a:r>
              <a:rPr lang="nb-NO" sz="3600"/>
              <a:t>Stimulere barnas undring, nysgjerrighet og motivasjon for problemløsning.</a:t>
            </a:r>
          </a:p>
          <a:p>
            <a:r>
              <a:rPr lang="nb-NO" sz="3600" b="1"/>
              <a:t>  </a:t>
            </a:r>
            <a:r>
              <a:rPr lang="nb-NO" sz="3600" b="1">
                <a:solidFill>
                  <a:schemeClr val="bg1"/>
                </a:solidFill>
              </a:rPr>
              <a:t>Hva gjør vi: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Bygge- og konstruksjonslek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Telle i aktuelle situasjoner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Hinderløyper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Sorteringsleker og puttekasser med ulike former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Bruke kroppen, sansene for å utvikle romforståelse.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Spill – puslespill</a:t>
            </a:r>
          </a:p>
          <a:p>
            <a:endParaRPr lang="nb-NO" sz="4000"/>
          </a:p>
        </p:txBody>
      </p:sp>
      <p:sp>
        <p:nvSpPr>
          <p:cNvPr id="6" name="Alternativ prosess 5">
            <a:extLst>
              <a:ext uri="{FF2B5EF4-FFF2-40B4-BE49-F238E27FC236}">
                <a16:creationId xmlns:a16="http://schemas.microsoft.com/office/drawing/2014/main" id="{B2C63679-2FD9-410E-B5FB-E49157874281}"/>
              </a:ext>
            </a:extLst>
          </p:cNvPr>
          <p:cNvSpPr/>
          <p:nvPr/>
        </p:nvSpPr>
        <p:spPr>
          <a:xfrm>
            <a:off x="12654887" y="1799900"/>
            <a:ext cx="5575963" cy="135187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400" b="1">
              <a:solidFill>
                <a:schemeClr val="accent1"/>
              </a:solidFill>
            </a:endParaRPr>
          </a:p>
          <a:p>
            <a:pPr algn="ctr"/>
            <a:r>
              <a:rPr lang="nb-NO" sz="4400" b="1">
                <a:solidFill>
                  <a:schemeClr val="accent6">
                    <a:lumMod val="75000"/>
                  </a:schemeClr>
                </a:solidFill>
              </a:rPr>
              <a:t>Antall – rom og form</a:t>
            </a:r>
          </a:p>
          <a:p>
            <a:endParaRPr lang="nb-NO" sz="4000"/>
          </a:p>
        </p:txBody>
      </p:sp>
      <p:sp>
        <p:nvSpPr>
          <p:cNvPr id="7" name="Alternativ prosess 6">
            <a:extLst>
              <a:ext uri="{FF2B5EF4-FFF2-40B4-BE49-F238E27FC236}">
                <a16:creationId xmlns:a16="http://schemas.microsoft.com/office/drawing/2014/main" id="{4A90836B-E879-4EFA-9DE6-5F1BC1016133}"/>
              </a:ext>
            </a:extLst>
          </p:cNvPr>
          <p:cNvSpPr/>
          <p:nvPr/>
        </p:nvSpPr>
        <p:spPr>
          <a:xfrm>
            <a:off x="787361" y="1799900"/>
            <a:ext cx="5575963" cy="135187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400" b="1">
              <a:solidFill>
                <a:schemeClr val="accent4"/>
              </a:solidFill>
            </a:endParaRPr>
          </a:p>
          <a:p>
            <a:pPr algn="ctr"/>
            <a:r>
              <a:rPr lang="nb-NO" sz="4400" b="1">
                <a:solidFill>
                  <a:schemeClr val="accent4"/>
                </a:solidFill>
              </a:rPr>
              <a:t>Nærmiljø og samfunn</a:t>
            </a:r>
          </a:p>
          <a:p>
            <a:endParaRPr lang="nb-NO" sz="4000">
              <a:solidFill>
                <a:schemeClr val="accent4"/>
              </a:solidFill>
            </a:endParaRPr>
          </a:p>
        </p:txBody>
      </p:sp>
      <p:sp>
        <p:nvSpPr>
          <p:cNvPr id="8" name="Alternativ prosess 7">
            <a:extLst>
              <a:ext uri="{FF2B5EF4-FFF2-40B4-BE49-F238E27FC236}">
                <a16:creationId xmlns:a16="http://schemas.microsoft.com/office/drawing/2014/main" id="{A1357A6F-FA06-4E21-8424-E1EB2A6807C1}"/>
              </a:ext>
            </a:extLst>
          </p:cNvPr>
          <p:cNvSpPr/>
          <p:nvPr/>
        </p:nvSpPr>
        <p:spPr>
          <a:xfrm>
            <a:off x="765874" y="3151780"/>
            <a:ext cx="5575963" cy="10420105"/>
          </a:xfrm>
          <a:prstGeom prst="flowChartAlternateProces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600" b="1">
                <a:solidFill>
                  <a:schemeClr val="bg1"/>
                </a:solidFill>
              </a:rPr>
              <a:t>Hvorfor er dette viktig: </a:t>
            </a:r>
            <a:r>
              <a:rPr lang="nb-NO" sz="3600"/>
              <a:t>Bli kjent i eget nærmiljø. Skape tilhørighet og identitet i et samfunn.</a:t>
            </a:r>
          </a:p>
          <a:p>
            <a:endParaRPr lang="nb-NO" sz="3600">
              <a:solidFill>
                <a:schemeClr val="bg1"/>
              </a:solidFill>
            </a:endParaRPr>
          </a:p>
          <a:p>
            <a:r>
              <a:rPr lang="nb-NO" sz="3600" b="1">
                <a:solidFill>
                  <a:schemeClr val="bg1"/>
                </a:solidFill>
              </a:rPr>
              <a:t>Hva gjør vi: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/>
              <a:t>Turer i nærmiljøet, til bibliotek, skog og park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/>
              <a:t>Besøk i ordinære barnehager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/>
              <a:t>Nettverksbygging - vi blir kjent med hverandre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/>
              <a:t>Felles sommeravslutning for alle åpne barnehager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000"/>
          </a:p>
        </p:txBody>
      </p:sp>
      <p:sp>
        <p:nvSpPr>
          <p:cNvPr id="9" name="Alternativ prosess 8">
            <a:extLst>
              <a:ext uri="{FF2B5EF4-FFF2-40B4-BE49-F238E27FC236}">
                <a16:creationId xmlns:a16="http://schemas.microsoft.com/office/drawing/2014/main" id="{00BAA4CD-6C3D-4275-A0D4-620EA5B4BDBD}"/>
              </a:ext>
            </a:extLst>
          </p:cNvPr>
          <p:cNvSpPr/>
          <p:nvPr/>
        </p:nvSpPr>
        <p:spPr>
          <a:xfrm>
            <a:off x="6710381" y="1799900"/>
            <a:ext cx="5575963" cy="135187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400" b="1">
              <a:solidFill>
                <a:schemeClr val="accent1"/>
              </a:solidFill>
            </a:endParaRPr>
          </a:p>
          <a:p>
            <a:pPr algn="ctr"/>
            <a:r>
              <a:rPr lang="nb-NO" sz="4400" b="1">
                <a:solidFill>
                  <a:srgbClr val="FFC000"/>
                </a:solidFill>
              </a:rPr>
              <a:t>Kunst, kultur og kreativitet</a:t>
            </a:r>
          </a:p>
          <a:p>
            <a:endParaRPr lang="nb-NO" sz="4000"/>
          </a:p>
        </p:txBody>
      </p:sp>
      <p:sp>
        <p:nvSpPr>
          <p:cNvPr id="10" name="Alternativ prosess 9">
            <a:extLst>
              <a:ext uri="{FF2B5EF4-FFF2-40B4-BE49-F238E27FC236}">
                <a16:creationId xmlns:a16="http://schemas.microsoft.com/office/drawing/2014/main" id="{A6F2C22F-CB4A-4179-9719-72BF46BB8415}"/>
              </a:ext>
            </a:extLst>
          </p:cNvPr>
          <p:cNvSpPr/>
          <p:nvPr/>
        </p:nvSpPr>
        <p:spPr>
          <a:xfrm>
            <a:off x="6769480" y="3151780"/>
            <a:ext cx="5679872" cy="10341326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600" b="1">
                <a:solidFill>
                  <a:schemeClr val="bg1"/>
                </a:solidFill>
              </a:rPr>
              <a:t>Hvorfor er dette viktig: </a:t>
            </a:r>
            <a:r>
              <a:rPr lang="nb-NO" sz="3600"/>
              <a:t>Skape felles sanseopplevelser for å stimulere barns nysgjerrighet, utvikling og skaperglede.</a:t>
            </a:r>
          </a:p>
          <a:p>
            <a:endParaRPr lang="nb-NO" sz="3600">
              <a:solidFill>
                <a:schemeClr val="bg1"/>
              </a:solidFill>
            </a:endParaRPr>
          </a:p>
          <a:p>
            <a:r>
              <a:rPr lang="nb-NO" sz="3600" b="1">
                <a:solidFill>
                  <a:schemeClr val="bg1"/>
                </a:solidFill>
              </a:rPr>
              <a:t>Hva gjør vi:</a:t>
            </a:r>
            <a:endParaRPr lang="nb-NO" sz="36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Formingsaktiviteter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Sanseaktiviteter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Høre på ulik musikk, danse, dramatisere</a:t>
            </a:r>
            <a:endParaRPr lang="nb-NO" sz="4000"/>
          </a:p>
        </p:txBody>
      </p:sp>
      <p:sp>
        <p:nvSpPr>
          <p:cNvPr id="11" name="Alternativ prosess 10">
            <a:extLst>
              <a:ext uri="{FF2B5EF4-FFF2-40B4-BE49-F238E27FC236}">
                <a16:creationId xmlns:a16="http://schemas.microsoft.com/office/drawing/2014/main" id="{5CBC119F-F4A2-4D0D-A322-D2927DFA54D3}"/>
              </a:ext>
            </a:extLst>
          </p:cNvPr>
          <p:cNvSpPr/>
          <p:nvPr/>
        </p:nvSpPr>
        <p:spPr>
          <a:xfrm>
            <a:off x="18681223" y="1799900"/>
            <a:ext cx="5575963" cy="1351879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400" b="1">
              <a:solidFill>
                <a:schemeClr val="accent1"/>
              </a:solidFill>
            </a:endParaRPr>
          </a:p>
          <a:p>
            <a:pPr algn="ctr"/>
            <a:r>
              <a:rPr lang="nb-NO" sz="44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Kommunikasjon, språk og tekst</a:t>
            </a:r>
          </a:p>
          <a:p>
            <a:endParaRPr lang="nb-NO" sz="4000"/>
          </a:p>
        </p:txBody>
      </p:sp>
      <p:sp>
        <p:nvSpPr>
          <p:cNvPr id="12" name="Alternativ prosess 11">
            <a:extLst>
              <a:ext uri="{FF2B5EF4-FFF2-40B4-BE49-F238E27FC236}">
                <a16:creationId xmlns:a16="http://schemas.microsoft.com/office/drawing/2014/main" id="{705D3FEC-6DC0-45EE-AB00-B5F62BBC2201}"/>
              </a:ext>
            </a:extLst>
          </p:cNvPr>
          <p:cNvSpPr/>
          <p:nvPr/>
        </p:nvSpPr>
        <p:spPr>
          <a:xfrm>
            <a:off x="18686939" y="3151779"/>
            <a:ext cx="5679872" cy="103413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nb-NO" sz="3600" b="1">
                <a:solidFill>
                  <a:schemeClr val="bg1"/>
                </a:solidFill>
              </a:rPr>
              <a:t>Hvorfor er dette viktig: F</a:t>
            </a:r>
            <a:r>
              <a:rPr lang="nb-NO" sz="3600"/>
              <a:t>or å bli forstått og forstå andre, utvikling av språkforståelse og språkkompetanse.</a:t>
            </a:r>
          </a:p>
          <a:p>
            <a:r>
              <a:rPr lang="nb-NO" sz="3600" b="1">
                <a:solidFill>
                  <a:schemeClr val="bg1"/>
                </a:solidFill>
              </a:rPr>
              <a:t>Hva gjør vi: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Samtaler, Babysang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Lese bøker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b="1"/>
              <a:t>Samlingsstund</a:t>
            </a:r>
            <a:r>
              <a:rPr lang="nb-NO" sz="3600"/>
              <a:t> med sanger og fortellinger ved bruk av konkreter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Dans, lyd og rytme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Rim og regler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Bevegelsesanger, rollelek, eventyrstund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Samarbeid med biblioteket</a:t>
            </a:r>
          </a:p>
          <a:p>
            <a:endParaRPr lang="nb-NO" sz="36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000"/>
          </a:p>
        </p:txBody>
      </p:sp>
    </p:spTree>
    <p:extLst>
      <p:ext uri="{BB962C8B-B14F-4D97-AF65-F5344CB8AC3E}">
        <p14:creationId xmlns:p14="http://schemas.microsoft.com/office/powerpoint/2010/main" val="271877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7602D7-1D26-4ED5-B9B1-BB1F2C068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36" y="660358"/>
            <a:ext cx="21505487" cy="1006429"/>
          </a:xfrm>
        </p:spPr>
        <p:txBody>
          <a:bodyPr/>
          <a:lstStyle/>
          <a:p>
            <a:r>
              <a:rPr lang="nb-NO">
                <a:solidFill>
                  <a:schemeClr val="accent2"/>
                </a:solidFill>
              </a:rPr>
              <a:t>Planer og dokumentasjon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96E40FC-007E-4947-96FE-B4B6815B4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206" y="5769984"/>
            <a:ext cx="10925175" cy="612457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0ED11D7-1F37-4DC5-A274-3DBA267DE7D9}"/>
              </a:ext>
            </a:extLst>
          </p:cNvPr>
          <p:cNvSpPr txBox="1"/>
          <p:nvPr/>
        </p:nvSpPr>
        <p:spPr>
          <a:xfrm>
            <a:off x="613136" y="4364043"/>
            <a:ext cx="6525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>
                <a:solidFill>
                  <a:schemeClr val="accent2"/>
                </a:solidFill>
              </a:rPr>
              <a:t>Årsplan</a:t>
            </a:r>
          </a:p>
          <a:p>
            <a:r>
              <a:rPr lang="nb-NO" sz="3600">
                <a:solidFill>
                  <a:schemeClr val="accent2"/>
                </a:solidFill>
              </a:rPr>
              <a:t>Vurderes og justeres hvert år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32EECFB-97A3-43E8-94DA-827E9E8CE7F1}"/>
              </a:ext>
            </a:extLst>
          </p:cNvPr>
          <p:cNvSpPr txBox="1"/>
          <p:nvPr/>
        </p:nvSpPr>
        <p:spPr>
          <a:xfrm>
            <a:off x="12203238" y="4364043"/>
            <a:ext cx="6525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>
                <a:solidFill>
                  <a:schemeClr val="accent2"/>
                </a:solidFill>
              </a:rPr>
              <a:t>Månedsplaner</a:t>
            </a:r>
          </a:p>
          <a:p>
            <a:r>
              <a:rPr lang="nb-NO" sz="3600">
                <a:solidFill>
                  <a:schemeClr val="accent2"/>
                </a:solidFill>
              </a:rPr>
              <a:t>Vurderes og justeres underveis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E40A218-8F61-464A-A1B0-943FD0E04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36" y="5769984"/>
            <a:ext cx="10925175" cy="61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8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A1C68A-F95B-4018-9750-022AD069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accent2"/>
                </a:solidFill>
              </a:rPr>
              <a:t>Hva er Åpen barnehage</a:t>
            </a: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AAD7AA7A-3B01-4618-B4A9-BB86B5C189F4}"/>
              </a:ext>
            </a:extLst>
          </p:cNvPr>
          <p:cNvGrpSpPr/>
          <p:nvPr/>
        </p:nvGrpSpPr>
        <p:grpSpPr>
          <a:xfrm>
            <a:off x="9602159" y="1508466"/>
            <a:ext cx="14610703" cy="11967949"/>
            <a:chOff x="1440180" y="2549197"/>
            <a:chExt cx="14229311" cy="10631742"/>
          </a:xfrm>
        </p:grpSpPr>
        <p:sp>
          <p:nvSpPr>
            <p:cNvPr id="4" name="Smilefjes 3">
              <a:extLst>
                <a:ext uri="{FF2B5EF4-FFF2-40B4-BE49-F238E27FC236}">
                  <a16:creationId xmlns:a16="http://schemas.microsoft.com/office/drawing/2014/main" id="{B57D92C8-9B21-432C-8C39-7248FD51E033}"/>
                </a:ext>
              </a:extLst>
            </p:cNvPr>
            <p:cNvSpPr/>
            <p:nvPr/>
          </p:nvSpPr>
          <p:spPr>
            <a:xfrm>
              <a:off x="1440180" y="2764631"/>
              <a:ext cx="899852" cy="892572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86DD1800-1C8D-4832-B40F-8D64A1E2D680}"/>
                </a:ext>
              </a:extLst>
            </p:cNvPr>
            <p:cNvSpPr txBox="1"/>
            <p:nvPr/>
          </p:nvSpPr>
          <p:spPr>
            <a:xfrm>
              <a:off x="2639291" y="2549197"/>
              <a:ext cx="13030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/>
              <a:r>
                <a:rPr lang="nb-NO" sz="4000"/>
                <a:t>Moss kommunes Åpen barnehager er et gratis pedagogisk </a:t>
              </a:r>
            </a:p>
            <a:p>
              <a:pPr marL="285750" indent="-285750"/>
              <a:r>
                <a:rPr lang="nb-NO" sz="4000"/>
                <a:t>tilbud for alle barn fra 0-6 år, som må være ifølge med en </a:t>
              </a:r>
            </a:p>
            <a:p>
              <a:pPr marL="285750" indent="-285750"/>
              <a:r>
                <a:rPr lang="nb-NO" sz="4000"/>
                <a:t>omsorgsperson</a:t>
              </a:r>
            </a:p>
          </p:txBody>
        </p:sp>
        <p:sp>
          <p:nvSpPr>
            <p:cNvPr id="7" name="Smilefjes 6">
              <a:extLst>
                <a:ext uri="{FF2B5EF4-FFF2-40B4-BE49-F238E27FC236}">
                  <a16:creationId xmlns:a16="http://schemas.microsoft.com/office/drawing/2014/main" id="{68E96926-D94C-443C-AEAC-BE89BE1DFDBB}"/>
                </a:ext>
              </a:extLst>
            </p:cNvPr>
            <p:cNvSpPr/>
            <p:nvPr/>
          </p:nvSpPr>
          <p:spPr>
            <a:xfrm>
              <a:off x="1440180" y="4975634"/>
              <a:ext cx="899852" cy="892572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B2E0054D-6C8D-4526-AF5D-1EE760C65837}"/>
                </a:ext>
              </a:extLst>
            </p:cNvPr>
            <p:cNvSpPr txBox="1"/>
            <p:nvPr/>
          </p:nvSpPr>
          <p:spPr>
            <a:xfrm>
              <a:off x="2639291" y="4760200"/>
              <a:ext cx="1224049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/>
              <a:r>
                <a:rPr lang="nb-NO" sz="4000"/>
                <a:t>Omsorgspersonen som følger barnet har ansvaret for å </a:t>
              </a:r>
            </a:p>
            <a:p>
              <a:pPr marL="285750" indent="-285750"/>
              <a:r>
                <a:rPr lang="nb-NO" sz="4000"/>
                <a:t>være med og delta i aktiviteter, lek, samling, måltid, og </a:t>
              </a:r>
            </a:p>
            <a:p>
              <a:pPr marL="285750" indent="-285750"/>
              <a:r>
                <a:rPr lang="nb-NO" sz="4000"/>
                <a:t>samtale med andre foreldre og barn</a:t>
              </a:r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9E760138-0802-4860-A172-80723B8F7006}"/>
                </a:ext>
              </a:extLst>
            </p:cNvPr>
            <p:cNvSpPr txBox="1"/>
            <p:nvPr/>
          </p:nvSpPr>
          <p:spPr>
            <a:xfrm>
              <a:off x="2712028" y="7147115"/>
              <a:ext cx="12240491" cy="172250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/>
              <a:r>
                <a:rPr lang="nb-NO" sz="4000" dirty="0"/>
                <a:t>  Vi har ingen søknad eller påmelding, det er bare å komme når du har tid, lyst og behov, og du velger selv hvor lenge dere blir</a:t>
              </a:r>
              <a:endParaRPr lang="nb-NO" dirty="0"/>
            </a:p>
          </p:txBody>
        </p:sp>
        <p:sp>
          <p:nvSpPr>
            <p:cNvPr id="11" name="Smilefjes 10">
              <a:extLst>
                <a:ext uri="{FF2B5EF4-FFF2-40B4-BE49-F238E27FC236}">
                  <a16:creationId xmlns:a16="http://schemas.microsoft.com/office/drawing/2014/main" id="{81690D41-DAD1-48BC-8D16-6BD816954491}"/>
                </a:ext>
              </a:extLst>
            </p:cNvPr>
            <p:cNvSpPr/>
            <p:nvPr/>
          </p:nvSpPr>
          <p:spPr>
            <a:xfrm>
              <a:off x="1440180" y="9400408"/>
              <a:ext cx="899852" cy="892572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256C9DA2-8D19-42D0-B082-866EB29B3C2C}"/>
                </a:ext>
              </a:extLst>
            </p:cNvPr>
            <p:cNvSpPr txBox="1"/>
            <p:nvPr/>
          </p:nvSpPr>
          <p:spPr>
            <a:xfrm>
              <a:off x="2639291" y="9184974"/>
              <a:ext cx="11970327" cy="172250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/>
              <a:r>
                <a:rPr lang="nb-NO" sz="4000" dirty="0"/>
                <a:t> Barnehagene drives etter barnehageloven, og</a:t>
              </a:r>
            </a:p>
            <a:p>
              <a:pPr marL="285750" indent="-285750"/>
              <a:r>
                <a:rPr lang="nb-NO" sz="4000" dirty="0"/>
                <a:t> rammeplan for barnehagen med tilpasninger etter lokale forhold </a:t>
              </a:r>
            </a:p>
          </p:txBody>
        </p:sp>
        <p:sp>
          <p:nvSpPr>
            <p:cNvPr id="13" name="Smilefjes 12">
              <a:extLst>
                <a:ext uri="{FF2B5EF4-FFF2-40B4-BE49-F238E27FC236}">
                  <a16:creationId xmlns:a16="http://schemas.microsoft.com/office/drawing/2014/main" id="{FD780DC6-607E-40F7-AA2A-717F3FB244BD}"/>
                </a:ext>
              </a:extLst>
            </p:cNvPr>
            <p:cNvSpPr/>
            <p:nvPr/>
          </p:nvSpPr>
          <p:spPr>
            <a:xfrm>
              <a:off x="1440180" y="11673867"/>
              <a:ext cx="899852" cy="892572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CD4FB7AA-F214-4FE7-804F-5FC2F6EDD131}"/>
                </a:ext>
              </a:extLst>
            </p:cNvPr>
            <p:cNvSpPr txBox="1"/>
            <p:nvPr/>
          </p:nvSpPr>
          <p:spPr>
            <a:xfrm>
              <a:off x="2639292" y="11458433"/>
              <a:ext cx="12385964" cy="172250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/>
              <a:r>
                <a:rPr lang="nb-NO" sz="4000" dirty="0"/>
                <a:t>   Personalet tilbyr veiledning og støtte i foreldrerollen, hjelp til søknad/overgang til ordinær barnehage og skole, og andre spørsmål og utfordringer </a:t>
              </a:r>
              <a:endParaRPr lang="nb-NO" dirty="0"/>
            </a:p>
          </p:txBody>
        </p:sp>
        <p:sp>
          <p:nvSpPr>
            <p:cNvPr id="15" name="Smilefjes 14">
              <a:extLst>
                <a:ext uri="{FF2B5EF4-FFF2-40B4-BE49-F238E27FC236}">
                  <a16:creationId xmlns:a16="http://schemas.microsoft.com/office/drawing/2014/main" id="{58D772B5-F2D5-45FB-BA6A-5C43F08AC242}"/>
                </a:ext>
              </a:extLst>
            </p:cNvPr>
            <p:cNvSpPr/>
            <p:nvPr/>
          </p:nvSpPr>
          <p:spPr>
            <a:xfrm>
              <a:off x="1440180" y="7198930"/>
              <a:ext cx="899852" cy="892572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9" name="Bilde 18">
            <a:extLst>
              <a:ext uri="{FF2B5EF4-FFF2-40B4-BE49-F238E27FC236}">
                <a16:creationId xmlns:a16="http://schemas.microsoft.com/office/drawing/2014/main" id="{AF05789B-1483-47EA-917F-B0243D1B1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75" y="2568831"/>
            <a:ext cx="6686056" cy="6152695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BB03BF90-173C-43A6-A4F5-B94A3C05F5CD}"/>
              </a:ext>
            </a:extLst>
          </p:cNvPr>
          <p:cNvSpPr txBox="1"/>
          <p:nvPr/>
        </p:nvSpPr>
        <p:spPr>
          <a:xfrm>
            <a:off x="1440180" y="9781938"/>
            <a:ext cx="7617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i="1">
                <a:solidFill>
                  <a:schemeClr val="accent2"/>
                </a:solidFill>
              </a:rPr>
              <a:t>Velkommen til møteplass for lek, glede og vennskap </a:t>
            </a:r>
          </a:p>
        </p:txBody>
      </p:sp>
    </p:spTree>
    <p:extLst>
      <p:ext uri="{BB962C8B-B14F-4D97-AF65-F5344CB8AC3E}">
        <p14:creationId xmlns:p14="http://schemas.microsoft.com/office/powerpoint/2010/main" val="406133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B86FCC-5E54-49C5-939B-352B9EAB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991" y="481982"/>
            <a:ext cx="21505487" cy="1006429"/>
          </a:xfrm>
        </p:spPr>
        <p:txBody>
          <a:bodyPr/>
          <a:lstStyle/>
          <a:p>
            <a:r>
              <a:rPr lang="nb-NO">
                <a:solidFill>
                  <a:schemeClr val="accent2"/>
                </a:solidFill>
              </a:rPr>
              <a:t>Hvor er vi</a:t>
            </a: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81F8DC80-7BE5-4166-83B1-1B91251200AE}"/>
              </a:ext>
            </a:extLst>
          </p:cNvPr>
          <p:cNvSpPr/>
          <p:nvPr/>
        </p:nvSpPr>
        <p:spPr>
          <a:xfrm>
            <a:off x="1044930" y="2316819"/>
            <a:ext cx="10571711" cy="47697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4000" b="1" dirty="0">
                <a:solidFill>
                  <a:schemeClr val="tx1"/>
                </a:solidFill>
              </a:rPr>
              <a:t>ÅVANGEN ÅPEN BARNEHAGE</a:t>
            </a:r>
            <a:r>
              <a:rPr lang="nb-NO" sz="4000" dirty="0">
                <a:solidFill>
                  <a:schemeClr val="tx1"/>
                </a:solidFill>
              </a:rPr>
              <a:t> </a:t>
            </a:r>
            <a:br>
              <a:rPr lang="nb-NO" sz="4000" dirty="0">
                <a:solidFill>
                  <a:schemeClr val="tx1"/>
                </a:solidFill>
              </a:rPr>
            </a:br>
            <a:endParaRPr lang="nb-NO" sz="4000" dirty="0">
              <a:solidFill>
                <a:schemeClr val="tx1"/>
              </a:solidFill>
            </a:endParaRPr>
          </a:p>
          <a:p>
            <a:r>
              <a:rPr lang="nb-NO" sz="4000" dirty="0">
                <a:solidFill>
                  <a:schemeClr val="tx1"/>
                </a:solidFill>
              </a:rPr>
              <a:t>Adresse: </a:t>
            </a:r>
            <a:r>
              <a:rPr lang="nb-NO" sz="4000" dirty="0" err="1">
                <a:solidFill>
                  <a:schemeClr val="tx1"/>
                </a:solidFill>
              </a:rPr>
              <a:t>Åvangen</a:t>
            </a:r>
            <a:r>
              <a:rPr lang="nb-NO" sz="4000" dirty="0">
                <a:solidFill>
                  <a:schemeClr val="tx1"/>
                </a:solidFill>
              </a:rPr>
              <a:t> skole, Skredderveien 100, 1537 Moss  </a:t>
            </a:r>
            <a:br>
              <a:rPr lang="nb-NO" sz="4000" dirty="0">
                <a:solidFill>
                  <a:schemeClr val="tx1"/>
                </a:solidFill>
              </a:rPr>
            </a:br>
            <a:br>
              <a:rPr lang="nb-NO" sz="4000" dirty="0">
                <a:solidFill>
                  <a:schemeClr val="tx1"/>
                </a:solidFill>
              </a:rPr>
            </a:br>
            <a:r>
              <a:rPr lang="nb-NO" sz="4000" dirty="0">
                <a:solidFill>
                  <a:schemeClr val="tx1"/>
                </a:solidFill>
              </a:rPr>
              <a:t>Åpningstid: Tirsdag og torsdag kl.10.00 – 14.00 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355BD787-33CA-443F-9705-FBBEF29492D4}"/>
              </a:ext>
            </a:extLst>
          </p:cNvPr>
          <p:cNvSpPr/>
          <p:nvPr/>
        </p:nvSpPr>
        <p:spPr>
          <a:xfrm>
            <a:off x="11787480" y="4701709"/>
            <a:ext cx="12215520" cy="55176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b-NO" sz="4000" b="1" dirty="0">
                <a:solidFill>
                  <a:schemeClr val="tx1"/>
                </a:solidFill>
              </a:rPr>
              <a:t>SENTRUM ÅPEN BARNEHAGE</a:t>
            </a:r>
          </a:p>
          <a:p>
            <a:br>
              <a:rPr lang="nb-NO" sz="4000" dirty="0">
                <a:solidFill>
                  <a:schemeClr val="tx1"/>
                </a:solidFill>
              </a:rPr>
            </a:br>
            <a:r>
              <a:rPr lang="nb-NO" sz="4000" dirty="0">
                <a:solidFill>
                  <a:schemeClr val="tx1"/>
                </a:solidFill>
              </a:rPr>
              <a:t>Adresse: Skoggata 24 (1.etg på Bo og service senteret), 1530 Moss </a:t>
            </a:r>
          </a:p>
          <a:p>
            <a:endParaRPr lang="nb-NO" sz="4000" dirty="0">
              <a:solidFill>
                <a:schemeClr val="tx1"/>
              </a:solidFill>
            </a:endParaRPr>
          </a:p>
          <a:p>
            <a:r>
              <a:rPr lang="nb-NO" sz="4000" dirty="0">
                <a:solidFill>
                  <a:schemeClr val="tx1"/>
                </a:solidFill>
              </a:rPr>
              <a:t>Åpningstid: Fredag 10-14</a:t>
            </a:r>
            <a:br>
              <a:rPr lang="nb-NO" sz="4000" dirty="0">
                <a:solidFill>
                  <a:schemeClr val="tx1"/>
                </a:solidFill>
              </a:rPr>
            </a:br>
            <a:r>
              <a:rPr lang="nb-NO" sz="4000" dirty="0">
                <a:solidFill>
                  <a:schemeClr val="tx1"/>
                </a:solidFill>
              </a:rPr>
              <a:t> </a:t>
            </a:r>
            <a:br>
              <a:rPr lang="nb-NO" sz="4000" dirty="0">
                <a:solidFill>
                  <a:schemeClr val="tx1"/>
                </a:solidFill>
              </a:rPr>
            </a:br>
            <a:r>
              <a:rPr lang="nb-NO" sz="4000" dirty="0">
                <a:solidFill>
                  <a:schemeClr val="tx1"/>
                </a:solidFill>
              </a:rPr>
              <a:t> </a:t>
            </a:r>
            <a:r>
              <a:rPr lang="nb-NO" sz="4400" b="1" dirty="0">
                <a:solidFill>
                  <a:schemeClr val="tx1"/>
                </a:solidFill>
              </a:rPr>
              <a:t>Ved spørsmål </a:t>
            </a:r>
            <a:r>
              <a:rPr lang="nb-NO" sz="4400" b="1" dirty="0" err="1">
                <a:solidFill>
                  <a:schemeClr val="tx1"/>
                </a:solidFill>
              </a:rPr>
              <a:t>tlf</a:t>
            </a:r>
            <a:r>
              <a:rPr lang="nb-NO" sz="4400" b="1" dirty="0">
                <a:solidFill>
                  <a:schemeClr val="tx1"/>
                </a:solidFill>
              </a:rPr>
              <a:t>: 98 90 40 85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54BC1DD7-2262-4597-BA87-B09F63144622}"/>
              </a:ext>
            </a:extLst>
          </p:cNvPr>
          <p:cNvSpPr/>
          <p:nvPr/>
        </p:nvSpPr>
        <p:spPr>
          <a:xfrm>
            <a:off x="1044930" y="7915008"/>
            <a:ext cx="10571710" cy="49564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b-NO" sz="4000" b="1" dirty="0">
                <a:solidFill>
                  <a:schemeClr val="tx1"/>
                </a:solidFill>
              </a:rPr>
              <a:t>ØREÅSEN ÅPEN BARNEHAGE</a:t>
            </a:r>
            <a:r>
              <a:rPr lang="nb-NO" sz="4000" dirty="0">
                <a:solidFill>
                  <a:schemeClr val="tx1"/>
                </a:solidFill>
              </a:rPr>
              <a:t> </a:t>
            </a:r>
          </a:p>
          <a:p>
            <a:br>
              <a:rPr lang="nb-NO" sz="4000" dirty="0"/>
            </a:br>
            <a:r>
              <a:rPr lang="nb-NO" sz="4000" dirty="0" err="1">
                <a:solidFill>
                  <a:schemeClr val="tx1"/>
                </a:solidFill>
              </a:rPr>
              <a:t>Øreåsveien</a:t>
            </a:r>
            <a:r>
              <a:rPr lang="nb-NO" sz="4000" dirty="0">
                <a:solidFill>
                  <a:schemeClr val="tx1"/>
                </a:solidFill>
              </a:rPr>
              <a:t> 11 (gamle Solli skole)</a:t>
            </a:r>
          </a:p>
          <a:p>
            <a:r>
              <a:rPr lang="nb-NO" sz="4000" dirty="0">
                <a:solidFill>
                  <a:schemeClr val="tx1"/>
                </a:solidFill>
              </a:rPr>
              <a:t>1528 Moss</a:t>
            </a:r>
            <a:br>
              <a:rPr lang="nb-NO" sz="4000" dirty="0"/>
            </a:br>
            <a:br>
              <a:rPr lang="nb-NO" sz="4000" dirty="0"/>
            </a:br>
            <a:r>
              <a:rPr lang="nb-NO" sz="4000" dirty="0">
                <a:solidFill>
                  <a:schemeClr val="tx1"/>
                </a:solidFill>
              </a:rPr>
              <a:t>Åpningstid: Mandag og onsdag</a:t>
            </a:r>
          </a:p>
          <a:p>
            <a:r>
              <a:rPr lang="nb-NO" sz="4000" dirty="0">
                <a:solidFill>
                  <a:schemeClr val="tx1"/>
                </a:solidFill>
              </a:rPr>
              <a:t>kl.10.00 – 14.00 </a:t>
            </a:r>
          </a:p>
        </p:txBody>
      </p:sp>
    </p:spTree>
    <p:extLst>
      <p:ext uri="{BB962C8B-B14F-4D97-AF65-F5344CB8AC3E}">
        <p14:creationId xmlns:p14="http://schemas.microsoft.com/office/powerpoint/2010/main" val="213020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1BE621-58BD-4946-89E0-BF267876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93" y="699704"/>
            <a:ext cx="23796465" cy="1015663"/>
          </a:xfrm>
        </p:spPr>
        <p:txBody>
          <a:bodyPr/>
          <a:lstStyle/>
          <a:p>
            <a:r>
              <a:rPr lang="nb-NO">
                <a:solidFill>
                  <a:schemeClr val="accent2">
                    <a:lumMod val="75000"/>
                  </a:schemeClr>
                </a:solidFill>
              </a:rPr>
              <a:t>Våre prinsipper og verdier</a:t>
            </a:r>
            <a:endParaRPr lang="nb-NO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6B7898D-7B02-49B9-9956-FA43E1FD8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180" y="2954576"/>
            <a:ext cx="21505487" cy="9022162"/>
          </a:xfrm>
        </p:spPr>
        <p:txBody>
          <a:bodyPr anchor="ctr"/>
          <a:lstStyle/>
          <a:p>
            <a:endParaRPr lang="nb-NO" i="1"/>
          </a:p>
          <a:p>
            <a:endParaRPr lang="nb-NO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85E24C1-FDE1-43C9-A304-17DB74CC622A}"/>
              </a:ext>
            </a:extLst>
          </p:cNvPr>
          <p:cNvGraphicFramePr/>
          <p:nvPr/>
        </p:nvGraphicFramePr>
        <p:xfrm>
          <a:off x="673428" y="1789882"/>
          <a:ext cx="23431712" cy="1192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05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574C9612-241E-45B9-8678-D50D048737A8}"/>
              </a:ext>
            </a:extLst>
          </p:cNvPr>
          <p:cNvCxnSpPr/>
          <p:nvPr/>
        </p:nvCxnSpPr>
        <p:spPr>
          <a:xfrm>
            <a:off x="425299" y="4237958"/>
            <a:ext cx="238169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99DC0116-E265-4282-8F04-DFF3752C92D7}"/>
              </a:ext>
            </a:extLst>
          </p:cNvPr>
          <p:cNvCxnSpPr/>
          <p:nvPr/>
        </p:nvCxnSpPr>
        <p:spPr>
          <a:xfrm>
            <a:off x="425299" y="1407042"/>
            <a:ext cx="238169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84359948-AC34-45D8-AE7C-E562B868A768}"/>
              </a:ext>
            </a:extLst>
          </p:cNvPr>
          <p:cNvCxnSpPr/>
          <p:nvPr/>
        </p:nvCxnSpPr>
        <p:spPr>
          <a:xfrm>
            <a:off x="282741" y="6598678"/>
            <a:ext cx="238169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E0E7B2B3-2C25-40A1-BA91-84A16B6EC0D4}"/>
              </a:ext>
            </a:extLst>
          </p:cNvPr>
          <p:cNvCxnSpPr/>
          <p:nvPr/>
        </p:nvCxnSpPr>
        <p:spPr>
          <a:xfrm>
            <a:off x="333949" y="8818748"/>
            <a:ext cx="238169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33064191-AD66-4948-BFEE-B34A05FA3256}"/>
              </a:ext>
            </a:extLst>
          </p:cNvPr>
          <p:cNvCxnSpPr/>
          <p:nvPr/>
        </p:nvCxnSpPr>
        <p:spPr>
          <a:xfrm>
            <a:off x="282741" y="11470612"/>
            <a:ext cx="238169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A2EFDA75-ECF2-41EA-B0E6-E51CC1F627BE}"/>
              </a:ext>
            </a:extLst>
          </p:cNvPr>
          <p:cNvCxnSpPr>
            <a:cxnSpLocks/>
          </p:cNvCxnSpPr>
          <p:nvPr/>
        </p:nvCxnSpPr>
        <p:spPr>
          <a:xfrm flipV="1">
            <a:off x="5890437" y="397821"/>
            <a:ext cx="0" cy="132056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9A21F031-DCE9-4216-AE9B-FA135C7636DA}"/>
              </a:ext>
            </a:extLst>
          </p:cNvPr>
          <p:cNvCxnSpPr>
            <a:cxnSpLocks/>
          </p:cNvCxnSpPr>
          <p:nvPr/>
        </p:nvCxnSpPr>
        <p:spPr>
          <a:xfrm flipV="1">
            <a:off x="15608595" y="361507"/>
            <a:ext cx="0" cy="129929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Alternativ prosess 26">
            <a:extLst>
              <a:ext uri="{FF2B5EF4-FFF2-40B4-BE49-F238E27FC236}">
                <a16:creationId xmlns:a16="http://schemas.microsoft.com/office/drawing/2014/main" id="{050B77E0-DEB2-465A-990B-468AFB99CB8A}"/>
              </a:ext>
            </a:extLst>
          </p:cNvPr>
          <p:cNvSpPr/>
          <p:nvPr/>
        </p:nvSpPr>
        <p:spPr>
          <a:xfrm>
            <a:off x="333950" y="2040678"/>
            <a:ext cx="5040000" cy="1440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4400" b="1">
                <a:solidFill>
                  <a:schemeClr val="accent2"/>
                </a:solidFill>
              </a:rPr>
              <a:t>Møteplass for barn og voksne</a:t>
            </a:r>
          </a:p>
          <a:p>
            <a:endParaRPr lang="nb-NO" sz="4000">
              <a:solidFill>
                <a:schemeClr val="accent2"/>
              </a:solidFill>
            </a:endParaRPr>
          </a:p>
        </p:txBody>
      </p:sp>
      <p:sp>
        <p:nvSpPr>
          <p:cNvPr id="28" name="Alternativ prosess 27">
            <a:extLst>
              <a:ext uri="{FF2B5EF4-FFF2-40B4-BE49-F238E27FC236}">
                <a16:creationId xmlns:a16="http://schemas.microsoft.com/office/drawing/2014/main" id="{D640CB40-96DE-4C68-A036-6577E6422C5F}"/>
              </a:ext>
            </a:extLst>
          </p:cNvPr>
          <p:cNvSpPr/>
          <p:nvPr/>
        </p:nvSpPr>
        <p:spPr>
          <a:xfrm>
            <a:off x="312684" y="4696049"/>
            <a:ext cx="5040000" cy="1440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400" b="1">
                <a:solidFill>
                  <a:schemeClr val="accent2"/>
                </a:solidFill>
              </a:rPr>
              <a:t>Inkluderende felleskap</a:t>
            </a:r>
          </a:p>
        </p:txBody>
      </p:sp>
      <p:sp>
        <p:nvSpPr>
          <p:cNvPr id="29" name="Alternativ prosess 28">
            <a:extLst>
              <a:ext uri="{FF2B5EF4-FFF2-40B4-BE49-F238E27FC236}">
                <a16:creationId xmlns:a16="http://schemas.microsoft.com/office/drawing/2014/main" id="{7FE93CF7-43A2-43D0-ABA0-F4336DE448BA}"/>
              </a:ext>
            </a:extLst>
          </p:cNvPr>
          <p:cNvSpPr/>
          <p:nvPr/>
        </p:nvSpPr>
        <p:spPr>
          <a:xfrm>
            <a:off x="333950" y="7116619"/>
            <a:ext cx="5040000" cy="1440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4400" b="1">
                <a:solidFill>
                  <a:schemeClr val="accent2"/>
                </a:solidFill>
              </a:rPr>
              <a:t>Lekende og utforskende</a:t>
            </a:r>
          </a:p>
          <a:p>
            <a:endParaRPr lang="nb-NO" sz="4000">
              <a:solidFill>
                <a:schemeClr val="accent2"/>
              </a:solidFill>
            </a:endParaRPr>
          </a:p>
        </p:txBody>
      </p:sp>
      <p:sp>
        <p:nvSpPr>
          <p:cNvPr id="30" name="Alternativ prosess 29">
            <a:extLst>
              <a:ext uri="{FF2B5EF4-FFF2-40B4-BE49-F238E27FC236}">
                <a16:creationId xmlns:a16="http://schemas.microsoft.com/office/drawing/2014/main" id="{B9C41EF5-4B8A-4218-8319-B824E0F0C21A}"/>
              </a:ext>
            </a:extLst>
          </p:cNvPr>
          <p:cNvSpPr/>
          <p:nvPr/>
        </p:nvSpPr>
        <p:spPr>
          <a:xfrm>
            <a:off x="333950" y="9335388"/>
            <a:ext cx="5040000" cy="1440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400" b="1">
                <a:solidFill>
                  <a:schemeClr val="accent2"/>
                </a:solidFill>
              </a:rPr>
              <a:t>Trygghet og varme</a:t>
            </a:r>
          </a:p>
        </p:txBody>
      </p:sp>
      <p:sp>
        <p:nvSpPr>
          <p:cNvPr id="31" name="Alternativ prosess 30">
            <a:extLst>
              <a:ext uri="{FF2B5EF4-FFF2-40B4-BE49-F238E27FC236}">
                <a16:creationId xmlns:a16="http://schemas.microsoft.com/office/drawing/2014/main" id="{61331333-09D6-42CD-99FF-F4A1A3DF4FBC}"/>
              </a:ext>
            </a:extLst>
          </p:cNvPr>
          <p:cNvSpPr/>
          <p:nvPr/>
        </p:nvSpPr>
        <p:spPr>
          <a:xfrm>
            <a:off x="312684" y="11868400"/>
            <a:ext cx="5040000" cy="1440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400" b="1">
                <a:solidFill>
                  <a:schemeClr val="accent2"/>
                </a:solidFill>
              </a:rPr>
              <a:t>Barnet i fokus</a:t>
            </a:r>
          </a:p>
        </p:txBody>
      </p:sp>
      <p:sp>
        <p:nvSpPr>
          <p:cNvPr id="32" name="Alternativ prosess 31">
            <a:extLst>
              <a:ext uri="{FF2B5EF4-FFF2-40B4-BE49-F238E27FC236}">
                <a16:creationId xmlns:a16="http://schemas.microsoft.com/office/drawing/2014/main" id="{4230D206-D332-4ED8-856A-730BF8530243}"/>
              </a:ext>
            </a:extLst>
          </p:cNvPr>
          <p:cNvSpPr/>
          <p:nvPr/>
        </p:nvSpPr>
        <p:spPr>
          <a:xfrm>
            <a:off x="7117520" y="265676"/>
            <a:ext cx="6485861" cy="82778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4400" b="1">
                <a:solidFill>
                  <a:schemeClr val="accent2"/>
                </a:solidFill>
              </a:rPr>
              <a:t>Hvorfor er dette viktig</a:t>
            </a:r>
          </a:p>
          <a:p>
            <a:endParaRPr lang="nb-NO" sz="4000">
              <a:solidFill>
                <a:schemeClr val="accent2"/>
              </a:solidFill>
            </a:endParaRPr>
          </a:p>
        </p:txBody>
      </p:sp>
      <p:sp>
        <p:nvSpPr>
          <p:cNvPr id="33" name="Alternativ prosess 32">
            <a:extLst>
              <a:ext uri="{FF2B5EF4-FFF2-40B4-BE49-F238E27FC236}">
                <a16:creationId xmlns:a16="http://schemas.microsoft.com/office/drawing/2014/main" id="{CE64F5ED-CFE1-4DFD-82B9-D27D4788CF06}"/>
              </a:ext>
            </a:extLst>
          </p:cNvPr>
          <p:cNvSpPr/>
          <p:nvPr/>
        </p:nvSpPr>
        <p:spPr>
          <a:xfrm>
            <a:off x="16201253" y="219316"/>
            <a:ext cx="7305760" cy="84011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4400" b="1">
                <a:solidFill>
                  <a:schemeClr val="accent2"/>
                </a:solidFill>
              </a:rPr>
              <a:t>Slik gjør vi det i hverdagen</a:t>
            </a:r>
          </a:p>
          <a:p>
            <a:endParaRPr lang="nb-NO" sz="4000">
              <a:solidFill>
                <a:schemeClr val="accent2"/>
              </a:solidFill>
            </a:endParaRP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4DAD2A07-F143-4CAF-A2A0-308BDE1B155D}"/>
              </a:ext>
            </a:extLst>
          </p:cNvPr>
          <p:cNvSpPr txBox="1"/>
          <p:nvPr/>
        </p:nvSpPr>
        <p:spPr>
          <a:xfrm>
            <a:off x="6141144" y="1491243"/>
            <a:ext cx="952676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/>
              <a:t>Her kan småbarnsfamilier få avbrekk fra hverdagslivet,  møte andre barnefamilier i samme situasjon, danne vennskap og få inspirasjon til foreldrerollen. Her bygger vi tillit mellom mennesker, og blir kjent med kulturer fra hele verden.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F9B58D05-D392-48E2-B5B1-D5E69F4EC0C0}"/>
              </a:ext>
            </a:extLst>
          </p:cNvPr>
          <p:cNvSpPr txBox="1"/>
          <p:nvPr/>
        </p:nvSpPr>
        <p:spPr>
          <a:xfrm>
            <a:off x="15806271" y="1676755"/>
            <a:ext cx="84359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/>
              <a:t>Vi tar imot alle familier med åpenhet og respekt, og legger til rette for lek og samtaler. Vi legger til rette for at barn og foreldre er med på å påvirke hverdagen.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4634CEEF-DF4A-4037-94C4-5A4E90C23F3A}"/>
              </a:ext>
            </a:extLst>
          </p:cNvPr>
          <p:cNvSpPr txBox="1"/>
          <p:nvPr/>
        </p:nvSpPr>
        <p:spPr>
          <a:xfrm>
            <a:off x="6088115" y="4445346"/>
            <a:ext cx="89750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/>
              <a:t>Opplevelser av å være en del av og føle tilhørighet i et fellesskap skaper åpenhet, og forebygger diskriminering, rasisme og utestenging. 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6116B5A4-EF5E-40AF-9485-801ACE62C98A}"/>
              </a:ext>
            </a:extLst>
          </p:cNvPr>
          <p:cNvSpPr txBox="1"/>
          <p:nvPr/>
        </p:nvSpPr>
        <p:spPr>
          <a:xfrm>
            <a:off x="15809768" y="4445346"/>
            <a:ext cx="84359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/>
              <a:t>Vi har organiserte samlinger, felles måltid og skaper fellesopplevelser</a:t>
            </a:r>
            <a:r>
              <a:rPr lang="nb-NO" sz="3200"/>
              <a:t>. 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AB5F9F60-5328-4BE8-ACC8-17847DF6DCF5}"/>
              </a:ext>
            </a:extLst>
          </p:cNvPr>
          <p:cNvSpPr txBox="1"/>
          <p:nvPr/>
        </p:nvSpPr>
        <p:spPr>
          <a:xfrm>
            <a:off x="6136938" y="6666323"/>
            <a:ext cx="9273978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400"/>
              <a:t>Lek er barns indre motivasjon til utforsking, læring, kreativitet, mestring og bearbeiding av følelser og opplevelser. Lek bidrar til barns generelle utvikling. 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C9631097-95A4-4AE0-AE69-066F355490DC}"/>
              </a:ext>
            </a:extLst>
          </p:cNvPr>
          <p:cNvSpPr txBox="1"/>
          <p:nvPr/>
        </p:nvSpPr>
        <p:spPr>
          <a:xfrm>
            <a:off x="15857486" y="6680710"/>
            <a:ext cx="84359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/>
              <a:t>Vi planlegger lek og aktiviteter etter årstider, og tilpasser etter barns interesser, alder og progresjon / utvikling. 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90FD1EDD-3189-44D3-8FFC-7268C6273674}"/>
              </a:ext>
            </a:extLst>
          </p:cNvPr>
          <p:cNvSpPr txBox="1"/>
          <p:nvPr/>
        </p:nvSpPr>
        <p:spPr>
          <a:xfrm>
            <a:off x="6136938" y="9110797"/>
            <a:ext cx="9025087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400"/>
              <a:t>Trygghet er grunnpilaren for alt, og er grunnleggende for alle.</a:t>
            </a:r>
          </a:p>
          <a:p>
            <a:r>
              <a:rPr lang="nb-NO" sz="3400"/>
              <a:t>Når vi føler oss trygge er vi åpne og kan lære nye ting og utvikle oss.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AB27A5AE-944F-4868-AF6B-390B097A89DB}"/>
              </a:ext>
            </a:extLst>
          </p:cNvPr>
          <p:cNvSpPr txBox="1"/>
          <p:nvPr/>
        </p:nvSpPr>
        <p:spPr>
          <a:xfrm>
            <a:off x="15806273" y="9163854"/>
            <a:ext cx="84359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/>
              <a:t>Vi er genuint opptatt av at alle barn og voksne som besøker oss skal bli sett og anerkjent.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9A11C210-0E56-4BDA-9945-BDDD0BD1D934}"/>
              </a:ext>
            </a:extLst>
          </p:cNvPr>
          <p:cNvSpPr txBox="1"/>
          <p:nvPr/>
        </p:nvSpPr>
        <p:spPr>
          <a:xfrm>
            <a:off x="6093935" y="11732742"/>
            <a:ext cx="86548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/>
              <a:t>Barn trenger jevnlig stimulanse gjennom kontakt med voksne og andre barn, for å oppdage seg selv og resten av verden.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6A287547-6D04-4255-A619-F088261D8CC0}"/>
              </a:ext>
            </a:extLst>
          </p:cNvPr>
          <p:cNvSpPr txBox="1"/>
          <p:nvPr/>
        </p:nvSpPr>
        <p:spPr>
          <a:xfrm>
            <a:off x="15806272" y="11713792"/>
            <a:ext cx="84359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/>
              <a:t>Vi blir kjent med barn og familier, følger barnas initiativ og tilpasser lek og samspill deretter. </a:t>
            </a:r>
          </a:p>
        </p:txBody>
      </p:sp>
    </p:spTree>
    <p:extLst>
      <p:ext uri="{BB962C8B-B14F-4D97-AF65-F5344CB8AC3E}">
        <p14:creationId xmlns:p14="http://schemas.microsoft.com/office/powerpoint/2010/main" val="22384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33A84D08-51B1-4990-8F42-619B191E843F}"/>
              </a:ext>
            </a:extLst>
          </p:cNvPr>
          <p:cNvSpPr/>
          <p:nvPr/>
        </p:nvSpPr>
        <p:spPr>
          <a:xfrm>
            <a:off x="8478982" y="10432472"/>
            <a:ext cx="14900564" cy="31172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ood Sans Light"/>
              </a:rPr>
              <a:t>Barna skal få bruke hele kroppen og alle sansene sine i læringsprosesser.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ood Sans Light"/>
              </a:rPr>
              <a:t>Vi skal introdusere nye situasjoner, temaer, fenomener, materialer og redskaper som bidrar til meningsfull samhandling.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ood Sans Light"/>
              </a:rPr>
              <a:t>Barna skal få undersøke, oppdage og forstå sammenhenger, utvide perspektiver og få ny innsikt. </a:t>
            </a:r>
          </a:p>
          <a:p>
            <a:pPr algn="ctr"/>
            <a:endParaRPr lang="nb-NO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DA73FD-58A8-403B-AF1A-9FD0BCE750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391123"/>
              </p:ext>
            </p:extLst>
          </p:nvPr>
        </p:nvGraphicFramePr>
        <p:xfrm>
          <a:off x="364572" y="1172684"/>
          <a:ext cx="23160446" cy="1201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tel 1">
            <a:extLst>
              <a:ext uri="{FF2B5EF4-FFF2-40B4-BE49-F238E27FC236}">
                <a16:creationId xmlns:a16="http://schemas.microsoft.com/office/drawing/2014/main" id="{9429CF65-6B44-44B9-88EA-C31E6580F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08" y="166255"/>
            <a:ext cx="21505487" cy="1006429"/>
          </a:xfrm>
        </p:spPr>
        <p:txBody>
          <a:bodyPr/>
          <a:lstStyle/>
          <a:p>
            <a:r>
              <a:rPr lang="nb-NO">
                <a:solidFill>
                  <a:schemeClr val="accent2"/>
                </a:solidFill>
              </a:rPr>
              <a:t>Hva sier rammeplanen (lek, omsorg, danning, læring)</a:t>
            </a:r>
          </a:p>
        </p:txBody>
      </p:sp>
    </p:spTree>
    <p:extLst>
      <p:ext uri="{BB962C8B-B14F-4D97-AF65-F5344CB8AC3E}">
        <p14:creationId xmlns:p14="http://schemas.microsoft.com/office/powerpoint/2010/main" val="15113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42EB17-F707-4633-A274-870FA7E5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1" y="972085"/>
            <a:ext cx="21505487" cy="1006429"/>
          </a:xfrm>
        </p:spPr>
        <p:txBody>
          <a:bodyPr/>
          <a:lstStyle/>
          <a:p>
            <a:r>
              <a:rPr lang="nb-NO">
                <a:solidFill>
                  <a:schemeClr val="accent2"/>
                </a:solidFill>
              </a:rPr>
              <a:t>Overganger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EB5ACB4-2F4E-49E9-B01D-B0E5D8A790A4}"/>
              </a:ext>
            </a:extLst>
          </p:cNvPr>
          <p:cNvSpPr txBox="1"/>
          <p:nvPr/>
        </p:nvSpPr>
        <p:spPr>
          <a:xfrm>
            <a:off x="1440181" y="2127718"/>
            <a:ext cx="22375784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4800"/>
              <a:t>Åpen barnehage er en god start for å motivere og forberede barn og foreldre på overgang til å begynne i ordinær barnehage, og skole.  </a:t>
            </a:r>
          </a:p>
          <a:p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B7DCA19-6978-4EA1-807E-CF96BF5F9771}"/>
              </a:ext>
            </a:extLst>
          </p:cNvPr>
          <p:cNvSpPr txBox="1"/>
          <p:nvPr/>
        </p:nvSpPr>
        <p:spPr>
          <a:xfrm>
            <a:off x="1440181" y="4918340"/>
            <a:ext cx="22375784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4800"/>
              <a:t>Vi kan bidra med hjelp til å komme i kontakt med barnehager, og skoler som barnet sogner til, og vi kan hjelpe foreldrene til å vite hvor, hvordan og når de kan søke plass i barnehager. </a:t>
            </a:r>
          </a:p>
          <a:p>
            <a:endParaRPr lang="nb-NO" sz="4800"/>
          </a:p>
          <a:p>
            <a:pPr marL="285750" indent="-285750">
              <a:buFont typeface="Arial"/>
              <a:buChar char="•"/>
            </a:pPr>
            <a:r>
              <a:rPr lang="nb-NO" sz="4800"/>
              <a:t>Vi forbereder og snakker om forventninger til ordinær barnehage.</a:t>
            </a:r>
          </a:p>
          <a:p>
            <a:endParaRPr lang="nb-NO" sz="4800"/>
          </a:p>
          <a:p>
            <a:pPr marL="285750" indent="-285750">
              <a:buFont typeface="Arial"/>
              <a:buChar char="•"/>
            </a:pPr>
            <a:r>
              <a:rPr lang="nb-NO" sz="4800"/>
              <a:t>For skolestartere som ikke har barnehageplass, hjelper vi med å opplyse om innskriving og besøksdager på skole og SFO.</a:t>
            </a:r>
          </a:p>
          <a:p>
            <a:endParaRPr lang="nb-NO" sz="4800"/>
          </a:p>
          <a:p>
            <a:pPr marL="285750" indent="-285750">
              <a:buFont typeface="Arial"/>
              <a:buChar char="•"/>
            </a:pPr>
            <a:r>
              <a:rPr lang="nb-NO" sz="4800"/>
              <a:t>Vi forbereder og snakker om forventinger til skolestart.</a:t>
            </a:r>
          </a:p>
          <a:p>
            <a:endParaRPr lang="nb-NO" sz="4000"/>
          </a:p>
        </p:txBody>
      </p:sp>
    </p:spTree>
    <p:extLst>
      <p:ext uri="{BB962C8B-B14F-4D97-AF65-F5344CB8AC3E}">
        <p14:creationId xmlns:p14="http://schemas.microsoft.com/office/powerpoint/2010/main" val="356064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713287A-4A98-438E-AECD-F3826B86F07F}"/>
              </a:ext>
            </a:extLst>
          </p:cNvPr>
          <p:cNvSpPr/>
          <p:nvPr/>
        </p:nvSpPr>
        <p:spPr>
          <a:xfrm>
            <a:off x="0" y="-374072"/>
            <a:ext cx="24382413" cy="140657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4000">
                <a:solidFill>
                  <a:schemeClr val="bg1"/>
                </a:solidFill>
              </a:rPr>
              <a:t>Visjon Moss kommune</a:t>
            </a:r>
          </a:p>
          <a:p>
            <a:pPr algn="ctr"/>
            <a:r>
              <a:rPr lang="nb-NO" sz="4000" b="1" i="1">
                <a:solidFill>
                  <a:schemeClr val="bg1"/>
                </a:solidFill>
              </a:rPr>
              <a:t>Mangfoldige Moss – varmere, skapende, grønnere </a:t>
            </a:r>
          </a:p>
          <a:p>
            <a:pPr algn="ctr"/>
            <a:endParaRPr lang="nb-NO" sz="4000">
              <a:solidFill>
                <a:schemeClr val="bg1"/>
              </a:solidFill>
            </a:endParaRPr>
          </a:p>
          <a:p>
            <a:pPr algn="ctr"/>
            <a:endParaRPr lang="nb-NO" sz="4000"/>
          </a:p>
          <a:p>
            <a:pPr algn="ctr"/>
            <a:endParaRPr lang="nb-NO" sz="40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DBA0FCC-8851-4BE0-9FDE-776A19243A7A}"/>
              </a:ext>
            </a:extLst>
          </p:cNvPr>
          <p:cNvSpPr/>
          <p:nvPr/>
        </p:nvSpPr>
        <p:spPr>
          <a:xfrm>
            <a:off x="-1" y="2604108"/>
            <a:ext cx="24382413" cy="15378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0" i="1">
                <a:solidFill>
                  <a:schemeClr val="tx1"/>
                </a:solidFill>
              </a:rPr>
              <a:t>Åpen barnehage – møteplass for lek, glede og vennskap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7312CC7B-8592-47F0-A110-DA24CC32E8A9}"/>
              </a:ext>
            </a:extLst>
          </p:cNvPr>
          <p:cNvGrpSpPr/>
          <p:nvPr/>
        </p:nvGrpSpPr>
        <p:grpSpPr>
          <a:xfrm>
            <a:off x="-1" y="4299079"/>
            <a:ext cx="24382414" cy="1537854"/>
            <a:chOff x="0" y="3026217"/>
            <a:chExt cx="24382414" cy="1537854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0C44CC93-098E-4049-BE82-844FFB7EE23A}"/>
                </a:ext>
              </a:extLst>
            </p:cNvPr>
            <p:cNvSpPr/>
            <p:nvPr/>
          </p:nvSpPr>
          <p:spPr>
            <a:xfrm>
              <a:off x="0" y="3026217"/>
              <a:ext cx="24382413" cy="153785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4800"/>
            </a:p>
          </p:txBody>
        </p:sp>
        <p:sp>
          <p:nvSpPr>
            <p:cNvPr id="5" name="Hjerte 4">
              <a:extLst>
                <a:ext uri="{FF2B5EF4-FFF2-40B4-BE49-F238E27FC236}">
                  <a16:creationId xmlns:a16="http://schemas.microsoft.com/office/drawing/2014/main" id="{F046DF0D-71F2-4AAC-B306-AC522E76B8A5}"/>
                </a:ext>
              </a:extLst>
            </p:cNvPr>
            <p:cNvSpPr/>
            <p:nvPr/>
          </p:nvSpPr>
          <p:spPr>
            <a:xfrm>
              <a:off x="665019" y="3556152"/>
              <a:ext cx="540328" cy="477982"/>
            </a:xfrm>
            <a:prstGeom prst="hear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72787C8E-8355-402D-919D-EF6050A111B5}"/>
                </a:ext>
              </a:extLst>
            </p:cNvPr>
            <p:cNvSpPr txBox="1"/>
            <p:nvPr/>
          </p:nvSpPr>
          <p:spPr>
            <a:xfrm>
              <a:off x="1288474" y="3133424"/>
              <a:ext cx="47798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4000"/>
                <a:t>Møteplass for barn og voksne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256718AA-94E9-4725-8330-0327E0B076DF}"/>
                </a:ext>
              </a:extLst>
            </p:cNvPr>
            <p:cNvSpPr txBox="1"/>
            <p:nvPr/>
          </p:nvSpPr>
          <p:spPr>
            <a:xfrm>
              <a:off x="6573982" y="3133423"/>
              <a:ext cx="46212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4000"/>
                <a:t>Inkluderende felleskap</a:t>
              </a:r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360DC2C0-F04D-4565-B0BA-9EF4B3AD1476}"/>
                </a:ext>
              </a:extLst>
            </p:cNvPr>
            <p:cNvSpPr txBox="1"/>
            <p:nvPr/>
          </p:nvSpPr>
          <p:spPr>
            <a:xfrm>
              <a:off x="11147568" y="3133423"/>
              <a:ext cx="40855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4000"/>
                <a:t>Lekende og utforskende</a:t>
              </a:r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0A254F76-070C-4031-A269-D450EAC680A6}"/>
                </a:ext>
              </a:extLst>
            </p:cNvPr>
            <p:cNvSpPr txBox="1"/>
            <p:nvPr/>
          </p:nvSpPr>
          <p:spPr>
            <a:xfrm>
              <a:off x="21082653" y="3399037"/>
              <a:ext cx="32997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4000"/>
                <a:t>Barnet i fokus</a:t>
              </a:r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A0B2A689-9191-44E9-B1AB-D4B290AF7FF1}"/>
                </a:ext>
              </a:extLst>
            </p:cNvPr>
            <p:cNvSpPr txBox="1"/>
            <p:nvPr/>
          </p:nvSpPr>
          <p:spPr>
            <a:xfrm>
              <a:off x="15949237" y="3182187"/>
              <a:ext cx="4003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4000"/>
                <a:t>Trygghet og varme</a:t>
              </a:r>
            </a:p>
          </p:txBody>
        </p:sp>
        <p:sp>
          <p:nvSpPr>
            <p:cNvPr id="13" name="Hjerte 12">
              <a:extLst>
                <a:ext uri="{FF2B5EF4-FFF2-40B4-BE49-F238E27FC236}">
                  <a16:creationId xmlns:a16="http://schemas.microsoft.com/office/drawing/2014/main" id="{B488D0E5-D9F9-4C18-A6F3-D484337952B1}"/>
                </a:ext>
              </a:extLst>
            </p:cNvPr>
            <p:cNvSpPr/>
            <p:nvPr/>
          </p:nvSpPr>
          <p:spPr>
            <a:xfrm>
              <a:off x="11183975" y="3544027"/>
              <a:ext cx="540328" cy="477982"/>
            </a:xfrm>
            <a:prstGeom prst="hear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Hjerte 13">
              <a:extLst>
                <a:ext uri="{FF2B5EF4-FFF2-40B4-BE49-F238E27FC236}">
                  <a16:creationId xmlns:a16="http://schemas.microsoft.com/office/drawing/2014/main" id="{4D4A7504-D877-4840-8870-CA18E7E2F7CF}"/>
                </a:ext>
              </a:extLst>
            </p:cNvPr>
            <p:cNvSpPr/>
            <p:nvPr/>
          </p:nvSpPr>
          <p:spPr>
            <a:xfrm>
              <a:off x="15134322" y="3556152"/>
              <a:ext cx="540328" cy="477982"/>
            </a:xfrm>
            <a:prstGeom prst="hear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Hjerte 14">
              <a:extLst>
                <a:ext uri="{FF2B5EF4-FFF2-40B4-BE49-F238E27FC236}">
                  <a16:creationId xmlns:a16="http://schemas.microsoft.com/office/drawing/2014/main" id="{608A1C2D-90ED-4E5E-9AC0-1E8407E4DECD}"/>
                </a:ext>
              </a:extLst>
            </p:cNvPr>
            <p:cNvSpPr/>
            <p:nvPr/>
          </p:nvSpPr>
          <p:spPr>
            <a:xfrm>
              <a:off x="20586160" y="3544027"/>
              <a:ext cx="540328" cy="477982"/>
            </a:xfrm>
            <a:prstGeom prst="hear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Hjerte 16">
              <a:extLst>
                <a:ext uri="{FF2B5EF4-FFF2-40B4-BE49-F238E27FC236}">
                  <a16:creationId xmlns:a16="http://schemas.microsoft.com/office/drawing/2014/main" id="{BAAF6DA9-6DEE-46B2-9471-0CC654EB2089}"/>
                </a:ext>
              </a:extLst>
            </p:cNvPr>
            <p:cNvSpPr/>
            <p:nvPr/>
          </p:nvSpPr>
          <p:spPr>
            <a:xfrm>
              <a:off x="6670089" y="3519718"/>
              <a:ext cx="540328" cy="477982"/>
            </a:xfrm>
            <a:prstGeom prst="hear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Likebent trekant 17">
            <a:extLst>
              <a:ext uri="{FF2B5EF4-FFF2-40B4-BE49-F238E27FC236}">
                <a16:creationId xmlns:a16="http://schemas.microsoft.com/office/drawing/2014/main" id="{95EC4CFA-EE39-44A5-9149-B1826A46D312}"/>
              </a:ext>
            </a:extLst>
          </p:cNvPr>
          <p:cNvSpPr/>
          <p:nvPr/>
        </p:nvSpPr>
        <p:spPr>
          <a:xfrm>
            <a:off x="1041761" y="1309043"/>
            <a:ext cx="22298890" cy="956175"/>
          </a:xfrm>
          <a:prstGeom prst="triangle">
            <a:avLst>
              <a:gd name="adj" fmla="val 50745"/>
            </a:avLst>
          </a:prstGeom>
          <a:noFill/>
          <a:ln w="603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F6B2E43A-09AA-41B5-A27A-EE512B242AED}"/>
              </a:ext>
            </a:extLst>
          </p:cNvPr>
          <p:cNvSpPr txBox="1"/>
          <p:nvPr/>
        </p:nvSpPr>
        <p:spPr>
          <a:xfrm>
            <a:off x="38893" y="6237807"/>
            <a:ext cx="24382413" cy="746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19E62F88-66CB-4844-A38F-26868C249425}"/>
              </a:ext>
            </a:extLst>
          </p:cNvPr>
          <p:cNvSpPr txBox="1"/>
          <p:nvPr/>
        </p:nvSpPr>
        <p:spPr>
          <a:xfrm>
            <a:off x="408206" y="6504028"/>
            <a:ext cx="23753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/>
              <a:t>SATSNINGSOMRÅDER ÅPEN BARNEHAGE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A76A664-C7E3-4629-829B-6847B077BDC8}"/>
              </a:ext>
            </a:extLst>
          </p:cNvPr>
          <p:cNvSpPr txBox="1"/>
          <p:nvPr/>
        </p:nvSpPr>
        <p:spPr>
          <a:xfrm>
            <a:off x="77788" y="7218564"/>
            <a:ext cx="58788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4000" b="1"/>
              <a:t>MØTEPLASS</a:t>
            </a:r>
          </a:p>
          <a:p>
            <a:r>
              <a:rPr lang="nb-NO" sz="4000"/>
              <a:t>Alle blir tatt imot med åpenhet og respekt.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8B81F2D6-8C45-410B-BA11-FE4C01B913FD}"/>
              </a:ext>
            </a:extLst>
          </p:cNvPr>
          <p:cNvSpPr txBox="1"/>
          <p:nvPr/>
        </p:nvSpPr>
        <p:spPr>
          <a:xfrm>
            <a:off x="6189967" y="7218564"/>
            <a:ext cx="58788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b-NO" b="1">
                <a:solidFill>
                  <a:schemeClr val="tx1"/>
                </a:solidFill>
              </a:rPr>
              <a:t>LEK</a:t>
            </a:r>
          </a:p>
          <a:p>
            <a:r>
              <a:rPr lang="nb-NO">
                <a:solidFill>
                  <a:schemeClr val="tx1"/>
                </a:solidFill>
              </a:rPr>
              <a:t>Lek en egen verdi. Det er gøy å leke, lek er læring.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C2094569-045E-40E6-B31B-3EC50037EEE1}"/>
              </a:ext>
            </a:extLst>
          </p:cNvPr>
          <p:cNvSpPr txBox="1"/>
          <p:nvPr/>
        </p:nvSpPr>
        <p:spPr>
          <a:xfrm>
            <a:off x="12191205" y="7218564"/>
            <a:ext cx="58788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b-NO" b="1">
                <a:solidFill>
                  <a:schemeClr val="tx1"/>
                </a:solidFill>
              </a:rPr>
              <a:t>GLEDE</a:t>
            </a:r>
          </a:p>
          <a:p>
            <a:r>
              <a:rPr lang="nb-NO">
                <a:solidFill>
                  <a:schemeClr val="tx1"/>
                </a:solidFill>
              </a:rPr>
              <a:t>Oppleve magiske øyeblikk og mestringsglede.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0BFC273-DA56-4CEB-8377-3400C3D83E85}"/>
              </a:ext>
            </a:extLst>
          </p:cNvPr>
          <p:cNvSpPr txBox="1"/>
          <p:nvPr/>
        </p:nvSpPr>
        <p:spPr>
          <a:xfrm>
            <a:off x="18226847" y="7218564"/>
            <a:ext cx="5880062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b-NO" b="1">
                <a:solidFill>
                  <a:schemeClr val="tx1"/>
                </a:solidFill>
              </a:rPr>
              <a:t>VENNSKAP</a:t>
            </a:r>
          </a:p>
          <a:p>
            <a:r>
              <a:rPr lang="nb-NO">
                <a:solidFill>
                  <a:schemeClr val="tx1"/>
                </a:solidFill>
              </a:rPr>
              <a:t>Vennskap oppstår på tvers av alder, kjønn og språk. 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A59239A-7214-4862-B95D-B74FFF2724BD}"/>
              </a:ext>
            </a:extLst>
          </p:cNvPr>
          <p:cNvSpPr txBox="1"/>
          <p:nvPr/>
        </p:nvSpPr>
        <p:spPr>
          <a:xfrm>
            <a:off x="667688" y="9491172"/>
            <a:ext cx="23753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 dirty="0"/>
              <a:t>MÅL FOR SATSNINGSOMRÅDE 2022/23 - MØTEPLASS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9F4CC322-9868-4FAD-A7C9-4513F276DA0C}"/>
              </a:ext>
            </a:extLst>
          </p:cNvPr>
          <p:cNvSpPr txBox="1"/>
          <p:nvPr/>
        </p:nvSpPr>
        <p:spPr>
          <a:xfrm>
            <a:off x="77788" y="10528381"/>
            <a:ext cx="5878800" cy="31700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nb-NO" sz="4000"/>
              <a:t>Åpen barnehage er et populært tilbud som alle vet om.</a:t>
            </a:r>
          </a:p>
          <a:p>
            <a:endParaRPr lang="nb-NO" sz="4000"/>
          </a:p>
          <a:p>
            <a:endParaRPr lang="nb-NO" sz="4000"/>
          </a:p>
        </p:txBody>
      </p:sp>
      <p:sp>
        <p:nvSpPr>
          <p:cNvPr id="28" name="Likebent trekant 27">
            <a:extLst>
              <a:ext uri="{FF2B5EF4-FFF2-40B4-BE49-F238E27FC236}">
                <a16:creationId xmlns:a16="http://schemas.microsoft.com/office/drawing/2014/main" id="{3AE1FAD5-5A7D-4FEF-833C-E2682FA3C6ED}"/>
              </a:ext>
            </a:extLst>
          </p:cNvPr>
          <p:cNvSpPr/>
          <p:nvPr/>
        </p:nvSpPr>
        <p:spPr>
          <a:xfrm rot="10800000">
            <a:off x="77788" y="9484358"/>
            <a:ext cx="5603297" cy="830997"/>
          </a:xfrm>
          <a:prstGeom prst="triangle">
            <a:avLst>
              <a:gd name="adj" fmla="val 48468"/>
            </a:avLst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4C20A57-1207-4602-BC1B-A02949596A27}"/>
              </a:ext>
            </a:extLst>
          </p:cNvPr>
          <p:cNvSpPr txBox="1"/>
          <p:nvPr/>
        </p:nvSpPr>
        <p:spPr>
          <a:xfrm>
            <a:off x="6189967" y="10528381"/>
            <a:ext cx="5878800" cy="31700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4000" dirty="0"/>
              <a:t>2. Alle føler seg inkludert i felleskapet og mange kommer tilbake.</a:t>
            </a:r>
          </a:p>
          <a:p>
            <a:endParaRPr lang="nb-NO" sz="4000"/>
          </a:p>
          <a:p>
            <a:endParaRPr lang="nb-NO" sz="400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E38AA6F-1647-452A-AD31-2DC84AD0324A}"/>
              </a:ext>
            </a:extLst>
          </p:cNvPr>
          <p:cNvSpPr txBox="1"/>
          <p:nvPr/>
        </p:nvSpPr>
        <p:spPr>
          <a:xfrm>
            <a:off x="12274930" y="10528381"/>
            <a:ext cx="5634685" cy="31700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sz="4000"/>
              <a:t>3. Gode samspill og relasjoner oppstår på tvers av alder, kjønn og nasjonalitet.</a:t>
            </a:r>
          </a:p>
          <a:p>
            <a:endParaRPr lang="nb-NO" sz="4000"/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4E13FBEB-DF11-468E-B60A-8DAC83B7EB78}"/>
              </a:ext>
            </a:extLst>
          </p:cNvPr>
          <p:cNvSpPr txBox="1"/>
          <p:nvPr/>
        </p:nvSpPr>
        <p:spPr>
          <a:xfrm>
            <a:off x="18126456" y="10528381"/>
            <a:ext cx="6257780" cy="31700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sz="4000"/>
              <a:t>4. Åpen barnehage er en helsefremmende arbeidsplass hvor alle ansatte får mulighet til en faglig og menneskelig utvikling.</a:t>
            </a:r>
          </a:p>
        </p:txBody>
      </p:sp>
    </p:spTree>
    <p:extLst>
      <p:ext uri="{BB962C8B-B14F-4D97-AF65-F5344CB8AC3E}">
        <p14:creationId xmlns:p14="http://schemas.microsoft.com/office/powerpoint/2010/main" val="135622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BF6382C-E48F-4110-98DD-E5F2C999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635" y="542170"/>
            <a:ext cx="4627879" cy="1015663"/>
          </a:xfrm>
        </p:spPr>
        <p:txBody>
          <a:bodyPr/>
          <a:lstStyle/>
          <a:p>
            <a:r>
              <a:rPr lang="nb-NO">
                <a:solidFill>
                  <a:schemeClr val="accent2"/>
                </a:solidFill>
              </a:rPr>
              <a:t>Fagområder</a:t>
            </a:r>
          </a:p>
        </p:txBody>
      </p:sp>
      <p:sp>
        <p:nvSpPr>
          <p:cNvPr id="6" name="Alternativ prosess 5">
            <a:extLst>
              <a:ext uri="{FF2B5EF4-FFF2-40B4-BE49-F238E27FC236}">
                <a16:creationId xmlns:a16="http://schemas.microsoft.com/office/drawing/2014/main" id="{00854129-29C4-4862-A10B-8D4F0AB02838}"/>
              </a:ext>
            </a:extLst>
          </p:cNvPr>
          <p:cNvSpPr/>
          <p:nvPr/>
        </p:nvSpPr>
        <p:spPr>
          <a:xfrm>
            <a:off x="18551151" y="3151778"/>
            <a:ext cx="5575963" cy="10408758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600" b="1">
                <a:solidFill>
                  <a:schemeClr val="bg1"/>
                </a:solidFill>
              </a:rPr>
              <a:t>Hvorfor er dette viktig: </a:t>
            </a:r>
            <a:r>
              <a:rPr lang="nb-NO" sz="3600">
                <a:solidFill>
                  <a:schemeClr val="bg1"/>
                </a:solidFill>
              </a:rPr>
              <a:t>S</a:t>
            </a:r>
            <a:r>
              <a:rPr lang="nb-NO" sz="3600"/>
              <a:t>kape interesse og respekt for samfunnets mangfold</a:t>
            </a:r>
            <a:r>
              <a:rPr lang="nb-NO" sz="3600">
                <a:solidFill>
                  <a:schemeClr val="bg1"/>
                </a:solidFill>
              </a:rPr>
              <a:t>.</a:t>
            </a:r>
          </a:p>
          <a:p>
            <a:endParaRPr lang="nb-NO" sz="3600">
              <a:solidFill>
                <a:schemeClr val="bg1"/>
              </a:solidFill>
            </a:endParaRPr>
          </a:p>
          <a:p>
            <a:r>
              <a:rPr lang="nb-NO" sz="3600" b="1">
                <a:solidFill>
                  <a:schemeClr val="bg1"/>
                </a:solidFill>
              </a:rPr>
              <a:t>Hva gjør vi: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Markering av høytider og merkedager</a:t>
            </a:r>
          </a:p>
          <a:p>
            <a:endParaRPr lang="nb-NO" sz="40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000"/>
          </a:p>
        </p:txBody>
      </p:sp>
      <p:sp>
        <p:nvSpPr>
          <p:cNvPr id="7" name="Alternativ prosess 6">
            <a:extLst>
              <a:ext uri="{FF2B5EF4-FFF2-40B4-BE49-F238E27FC236}">
                <a16:creationId xmlns:a16="http://schemas.microsoft.com/office/drawing/2014/main" id="{B1B1EADF-B62A-4831-A962-2508C8FF5FEF}"/>
              </a:ext>
            </a:extLst>
          </p:cNvPr>
          <p:cNvSpPr/>
          <p:nvPr/>
        </p:nvSpPr>
        <p:spPr>
          <a:xfrm>
            <a:off x="18444384" y="1799899"/>
            <a:ext cx="5575963" cy="1351879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400" b="1">
              <a:solidFill>
                <a:schemeClr val="accent1"/>
              </a:solidFill>
            </a:endParaRPr>
          </a:p>
          <a:p>
            <a:pPr algn="ctr"/>
            <a:r>
              <a:rPr lang="nb-NO" sz="4400" b="1">
                <a:solidFill>
                  <a:schemeClr val="accent2">
                    <a:lumMod val="75000"/>
                  </a:schemeClr>
                </a:solidFill>
              </a:rPr>
              <a:t>Etikk, religion og filosofi</a:t>
            </a:r>
          </a:p>
          <a:p>
            <a:endParaRPr lang="nb-NO" sz="4000"/>
          </a:p>
        </p:txBody>
      </p:sp>
      <p:sp>
        <p:nvSpPr>
          <p:cNvPr id="10" name="Alternativ prosess 9">
            <a:extLst>
              <a:ext uri="{FF2B5EF4-FFF2-40B4-BE49-F238E27FC236}">
                <a16:creationId xmlns:a16="http://schemas.microsoft.com/office/drawing/2014/main" id="{1B97AEB7-8380-421E-ABFC-CB0E3EC81B23}"/>
              </a:ext>
            </a:extLst>
          </p:cNvPr>
          <p:cNvSpPr/>
          <p:nvPr/>
        </p:nvSpPr>
        <p:spPr>
          <a:xfrm>
            <a:off x="12686149" y="3007663"/>
            <a:ext cx="5575963" cy="10564221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600" b="1">
                <a:solidFill>
                  <a:schemeClr val="bg1"/>
                </a:solidFill>
              </a:rPr>
              <a:t>Hvorfor er dette viktig: </a:t>
            </a:r>
            <a:r>
              <a:rPr lang="nb-NO" sz="3600">
                <a:solidFill>
                  <a:schemeClr val="bg1"/>
                </a:solidFill>
              </a:rPr>
              <a:t>M</a:t>
            </a:r>
            <a:r>
              <a:rPr lang="nb-NO" sz="3600"/>
              <a:t>estringsfølelse, kroppsglede, skaper glede og sosialsamhandling.</a:t>
            </a:r>
            <a:endParaRPr lang="nb-NO" sz="3600">
              <a:solidFill>
                <a:schemeClr val="bg1"/>
              </a:solidFill>
            </a:endParaRPr>
          </a:p>
          <a:p>
            <a:endParaRPr lang="nb-NO" sz="3600" b="1">
              <a:solidFill>
                <a:schemeClr val="bg1"/>
              </a:solidFill>
            </a:endParaRPr>
          </a:p>
          <a:p>
            <a:r>
              <a:rPr lang="nb-NO" sz="3600" b="1">
                <a:solidFill>
                  <a:schemeClr val="bg1"/>
                </a:solidFill>
              </a:rPr>
              <a:t>Hva gjør vi: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Dans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Ivareta </a:t>
            </a:r>
            <a:r>
              <a:rPr lang="nb-NO" sz="3600" err="1"/>
              <a:t>toddler</a:t>
            </a:r>
            <a:r>
              <a:rPr lang="nb-NO" sz="3600"/>
              <a:t> kultur og tumlelek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Bevegelsessanger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Felles lunsj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Hinderløype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/>
              <a:t>Gym</a:t>
            </a:r>
          </a:p>
          <a:p>
            <a:endParaRPr lang="nb-NO" sz="4000"/>
          </a:p>
        </p:txBody>
      </p:sp>
      <p:sp>
        <p:nvSpPr>
          <p:cNvPr id="11" name="Alternativ prosess 10">
            <a:extLst>
              <a:ext uri="{FF2B5EF4-FFF2-40B4-BE49-F238E27FC236}">
                <a16:creationId xmlns:a16="http://schemas.microsoft.com/office/drawing/2014/main" id="{21E1591C-EFF1-4463-81D0-45BAAD838A22}"/>
              </a:ext>
            </a:extLst>
          </p:cNvPr>
          <p:cNvSpPr/>
          <p:nvPr/>
        </p:nvSpPr>
        <p:spPr>
          <a:xfrm>
            <a:off x="12738391" y="1799899"/>
            <a:ext cx="5575963" cy="1351879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400" b="1">
              <a:solidFill>
                <a:schemeClr val="accent1"/>
              </a:solidFill>
            </a:endParaRPr>
          </a:p>
          <a:p>
            <a:pPr algn="ctr"/>
            <a:r>
              <a:rPr lang="nb-NO" sz="4400" b="1">
                <a:solidFill>
                  <a:schemeClr val="accent5">
                    <a:lumMod val="50000"/>
                  </a:schemeClr>
                </a:solidFill>
              </a:rPr>
              <a:t>Kropp, bevegelse og helse</a:t>
            </a:r>
          </a:p>
          <a:p>
            <a:endParaRPr lang="nb-NO" sz="4000"/>
          </a:p>
        </p:txBody>
      </p:sp>
      <p:sp>
        <p:nvSpPr>
          <p:cNvPr id="14" name="Alternativ prosess 13">
            <a:extLst>
              <a:ext uri="{FF2B5EF4-FFF2-40B4-BE49-F238E27FC236}">
                <a16:creationId xmlns:a16="http://schemas.microsoft.com/office/drawing/2014/main" id="{750BF6B2-87B3-4CDE-B6FA-0CE9D04FCC46}"/>
              </a:ext>
            </a:extLst>
          </p:cNvPr>
          <p:cNvSpPr/>
          <p:nvPr/>
        </p:nvSpPr>
        <p:spPr>
          <a:xfrm>
            <a:off x="6726011" y="1799900"/>
            <a:ext cx="5610863" cy="134716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400" b="1">
              <a:solidFill>
                <a:schemeClr val="accent1"/>
              </a:solidFill>
            </a:endParaRPr>
          </a:p>
          <a:p>
            <a:pPr algn="ctr"/>
            <a:r>
              <a:rPr lang="nb-NO" sz="4400" b="1">
                <a:solidFill>
                  <a:schemeClr val="accent1">
                    <a:lumMod val="90000"/>
                    <a:lumOff val="10000"/>
                  </a:schemeClr>
                </a:solidFill>
              </a:rPr>
              <a:t>Natur, miljø og teknologi</a:t>
            </a:r>
          </a:p>
          <a:p>
            <a:endParaRPr lang="nb-NO" sz="4000"/>
          </a:p>
        </p:txBody>
      </p:sp>
      <p:sp>
        <p:nvSpPr>
          <p:cNvPr id="15" name="Alternativ prosess 14">
            <a:extLst>
              <a:ext uri="{FF2B5EF4-FFF2-40B4-BE49-F238E27FC236}">
                <a16:creationId xmlns:a16="http://schemas.microsoft.com/office/drawing/2014/main" id="{300E78C7-37E0-4413-B964-526049A8BF48}"/>
              </a:ext>
            </a:extLst>
          </p:cNvPr>
          <p:cNvSpPr/>
          <p:nvPr/>
        </p:nvSpPr>
        <p:spPr>
          <a:xfrm>
            <a:off x="6726010" y="3151777"/>
            <a:ext cx="5610863" cy="10383749"/>
          </a:xfrm>
          <a:prstGeom prst="flowChartAlternateProcess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nb-NO" sz="3600" b="1" dirty="0">
                <a:solidFill>
                  <a:schemeClr val="bg1"/>
                </a:solidFill>
              </a:rPr>
              <a:t>Hvorfor er dette viktig: </a:t>
            </a:r>
            <a:r>
              <a:rPr lang="nb-NO" sz="3600" dirty="0">
                <a:solidFill>
                  <a:schemeClr val="bg1"/>
                </a:solidFill>
              </a:rPr>
              <a:t>Opplevelser og erfaringer med naturen (inne og ute).</a:t>
            </a:r>
          </a:p>
          <a:p>
            <a:endParaRPr lang="nb-NO" sz="3600">
              <a:solidFill>
                <a:schemeClr val="bg1"/>
              </a:solidFill>
            </a:endParaRPr>
          </a:p>
          <a:p>
            <a:r>
              <a:rPr lang="nb-NO" sz="3600" b="1" dirty="0">
                <a:solidFill>
                  <a:schemeClr val="bg1"/>
                </a:solidFill>
              </a:rPr>
              <a:t>Hva gjør vi: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chemeClr val="bg1"/>
                </a:solidFill>
              </a:rPr>
              <a:t>Sortere søppel der det er mulig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chemeClr val="bg1"/>
                </a:solidFill>
              </a:rPr>
              <a:t>Har tilbud om utelek i nærmiljøet </a:t>
            </a:r>
            <a:endParaRPr lang="nb-NO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chemeClr val="bg1"/>
                </a:solidFill>
              </a:rPr>
              <a:t>Benytter materialer fra naturen i formingslek</a:t>
            </a:r>
            <a:endParaRPr lang="nb-NO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chemeClr val="bg1"/>
                </a:solidFill>
              </a:rPr>
              <a:t>Utforskning av telefon, </a:t>
            </a:r>
            <a:r>
              <a:rPr lang="nb-NO" sz="3600" dirty="0" err="1">
                <a:solidFill>
                  <a:schemeClr val="bg1"/>
                </a:solidFill>
              </a:rPr>
              <a:t>Ipad</a:t>
            </a:r>
            <a:r>
              <a:rPr lang="nb-NO" sz="3600" dirty="0">
                <a:solidFill>
                  <a:schemeClr val="bg1"/>
                </a:solidFill>
              </a:rPr>
              <a:t>, lysbrytere, knapper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chemeClr val="bg1"/>
                </a:solidFill>
              </a:rPr>
              <a:t>Sansemateriell </a:t>
            </a:r>
          </a:p>
          <a:p>
            <a:endParaRPr lang="nb-NO" sz="36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000"/>
          </a:p>
        </p:txBody>
      </p:sp>
    </p:spTree>
    <p:extLst>
      <p:ext uri="{BB962C8B-B14F-4D97-AF65-F5344CB8AC3E}">
        <p14:creationId xmlns:p14="http://schemas.microsoft.com/office/powerpoint/2010/main" val="3532586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5740"/>
      </a:accent1>
      <a:accent2>
        <a:srgbClr val="6F1D45"/>
      </a:accent2>
      <a:accent3>
        <a:srgbClr val="BDD646"/>
      </a:accent3>
      <a:accent4>
        <a:srgbClr val="F6E011"/>
      </a:accent4>
      <a:accent5>
        <a:srgbClr val="255BBF"/>
      </a:accent5>
      <a:accent6>
        <a:srgbClr val="F0A0C3"/>
      </a:accent6>
      <a:hlink>
        <a:srgbClr val="0563C1"/>
      </a:hlink>
      <a:folHlink>
        <a:srgbClr val="954F72"/>
      </a:folHlink>
    </a:clrScheme>
    <a:fontScheme name="Egendefinert 33">
      <a:majorFont>
        <a:latin typeface="Good Sans Medium"/>
        <a:ea typeface=""/>
        <a:cs typeface=""/>
      </a:majorFont>
      <a:minorFont>
        <a:latin typeface="Good Sans Ligh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s_pp For_flere_bilder-sett inn_nytt lysbilde  -  Read-Only" id="{C3D180BB-2EF4-4468-AF65-2C1B7363726B}" vid="{C3F9CBB5-7521-43DF-AFD3-CF6B286D08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16d07bc-4b36-4d47-9214-7433b86f0ba9">
      <UserInfo>
        <DisplayName>Sara Alena Cecavova</DisplayName>
        <AccountId>132</AccountId>
        <AccountType/>
      </UserInfo>
      <UserInfo>
        <DisplayName>Anne-Cathrine Karlsen</DisplayName>
        <AccountId>197</AccountId>
        <AccountType/>
      </UserInfo>
      <UserInfo>
        <DisplayName>Stine Marie Svartdahl</DisplayName>
        <AccountId>209</AccountId>
        <AccountType/>
      </UserInfo>
      <UserInfo>
        <DisplayName>Signe Johansen Kirsebom</DisplayName>
        <AccountId>97</AccountId>
        <AccountType/>
      </UserInfo>
    </SharedWithUsers>
    <lcf76f155ced4ddcb4097134ff3c332f xmlns="3f2ae9d4-b3fc-4b3a-9fcc-7b3c4f5c30af">
      <Terms xmlns="http://schemas.microsoft.com/office/infopath/2007/PartnerControls"/>
    </lcf76f155ced4ddcb4097134ff3c332f>
    <TaxCatchAll xmlns="b16d07bc-4b36-4d47-9214-7433b86f0ba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5B745803C9774293FD39D895EC0FE2" ma:contentTypeVersion="16" ma:contentTypeDescription="Opprett et nytt dokument." ma:contentTypeScope="" ma:versionID="d7108fd1db0ff20d39e41e0466bf7b00">
  <xsd:schema xmlns:xsd="http://www.w3.org/2001/XMLSchema" xmlns:xs="http://www.w3.org/2001/XMLSchema" xmlns:p="http://schemas.microsoft.com/office/2006/metadata/properties" xmlns:ns2="3f2ae9d4-b3fc-4b3a-9fcc-7b3c4f5c30af" xmlns:ns3="b16d07bc-4b36-4d47-9214-7433b86f0ba9" targetNamespace="http://schemas.microsoft.com/office/2006/metadata/properties" ma:root="true" ma:fieldsID="ec7538500dbfd3f9ade1402fb2934ba8" ns2:_="" ns3:_="">
    <xsd:import namespace="3f2ae9d4-b3fc-4b3a-9fcc-7b3c4f5c30af"/>
    <xsd:import namespace="b16d07bc-4b36-4d47-9214-7433b86f0b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ae9d4-b3fc-4b3a-9fcc-7b3c4f5c30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b8e8071b-67a8-47ec-91e0-1d923836db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d07bc-4b36-4d47-9214-7433b86f0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0abf33-eb38-4b5c-b19b-93d31b4a162d}" ma:internalName="TaxCatchAll" ma:showField="CatchAllData" ma:web="b16d07bc-4b36-4d47-9214-7433b86f0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61A346-7461-4476-884E-3E2514ED7721}">
  <ds:schemaRefs>
    <ds:schemaRef ds:uri="http://schemas.microsoft.com/office/2006/documentManagement/types"/>
    <ds:schemaRef ds:uri="http://schemas.microsoft.com/office/infopath/2007/PartnerControls"/>
    <ds:schemaRef ds:uri="b16d07bc-4b36-4d47-9214-7433b86f0ba9"/>
    <ds:schemaRef ds:uri="3f2ae9d4-b3fc-4b3a-9fcc-7b3c4f5c30a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D59E23-AB19-4723-A9FF-9559A21242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88ED69-DB0A-4E90-9043-075CC4B22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ae9d4-b3fc-4b3a-9fcc-7b3c4f5c30af"/>
    <ds:schemaRef ds:uri="b16d07bc-4b36-4d47-9214-7433b86f0b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1327</Words>
  <Application>Microsoft Office PowerPoint</Application>
  <PresentationFormat>Egendefinert</PresentationFormat>
  <Paragraphs>179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Åpen barnehage Moss kommune - Årsplan 2022-23  Møteplass for lek, glede og vennskap</vt:lpstr>
      <vt:lpstr>Hva er Åpen barnehage</vt:lpstr>
      <vt:lpstr>Hvor er vi</vt:lpstr>
      <vt:lpstr>Våre prinsipper og verdier</vt:lpstr>
      <vt:lpstr>PowerPoint-presentasjon</vt:lpstr>
      <vt:lpstr>Hva sier rammeplanen (lek, omsorg, danning, læring)</vt:lpstr>
      <vt:lpstr>Overganger</vt:lpstr>
      <vt:lpstr>PowerPoint-presentasjon</vt:lpstr>
      <vt:lpstr>Fagområder</vt:lpstr>
      <vt:lpstr>Fagområder </vt:lpstr>
      <vt:lpstr>Planer og dokumentasjon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Verdier og prinsipper – Åpen barnehage Moss kommune</dc:title>
  <dc:creator>Sara Cecavova</dc:creator>
  <cp:lastModifiedBy>Ruth Aarsrud Gulbrandsen</cp:lastModifiedBy>
  <cp:revision>60</cp:revision>
  <dcterms:created xsi:type="dcterms:W3CDTF">2020-06-08T12:50:19Z</dcterms:created>
  <dcterms:modified xsi:type="dcterms:W3CDTF">2022-06-24T07:50:02Z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0x0101004C5B745803C9774293FD39D895EC0FE2</vt:lpwstr>
  </property>
  <property fmtid="{D5CDD505-2E9C-101B-9397-08002B2CF9AE}" pid="3" name="MediaServiceImageTags">
    <vt:lpwstr/>
  </property>
</Properties>
</file>